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14.4.2020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14.4.2020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14.4.2020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14.4.2020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14.4.2020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14.4.2020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14.4.2020</a:t>
            </a:fld>
            <a:endParaRPr lang="sr-Latn-C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14.4.2020</a:t>
            </a:fld>
            <a:endParaRPr lang="sr-Latn-C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14.4.2020</a:t>
            </a:fld>
            <a:endParaRPr lang="sr-Latn-C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14.4.2020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14.4.2020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EB143-DC6C-420A-9F3D-B0C1D8BBA21A}" type="datetimeFigureOut">
              <a:rPr lang="sr-Latn-CS" smtClean="0"/>
              <a:pPr/>
              <a:t>14.4.2020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t="8000" r="21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39544" y="2060848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МАТЕМАТИКА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872207"/>
          </a:xfrm>
        </p:spPr>
        <p:txBody>
          <a:bodyPr/>
          <a:lstStyle/>
          <a:p>
            <a:r>
              <a:rPr lang="sr-Cyrl-RS" dirty="0" smtClean="0"/>
              <a:t>Множење и дијељење </a:t>
            </a:r>
            <a:br>
              <a:rPr lang="sr-Cyrl-RS" dirty="0" smtClean="0"/>
            </a:br>
            <a:r>
              <a:rPr lang="sr-Cyrl-RS" dirty="0" smtClean="0"/>
              <a:t>збира и разлике</a:t>
            </a:r>
            <a:endParaRPr lang="sr-Latn-C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/>
          <a:lstStyle/>
          <a:p>
            <a:r>
              <a:rPr lang="sr-Cyrl-RS" dirty="0" smtClean="0"/>
              <a:t> </a:t>
            </a:r>
            <a:endParaRPr lang="sr-Latn-C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64847"/>
            <a:ext cx="3384376" cy="3034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65202"/>
            <a:ext cx="3528392" cy="3034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23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Перница кошта 5КМ, а свеска кошта 2КМ. </a:t>
            </a:r>
            <a:endParaRPr lang="sr-Latn-BA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Колико су плаћене пернице и свеске за троје дјеце?</a:t>
            </a:r>
            <a:endParaRPr lang="sr-Latn-BA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BA" sz="28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Израчунај на два начина!</a:t>
            </a:r>
            <a:endParaRPr lang="sr-Latn-CS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BA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BA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sr-Latn-BA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28800"/>
            <a:ext cx="2664296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3645024"/>
            <a:ext cx="5682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1. начин: ( 5 + 2 )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3 = 7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3 = 21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4293096"/>
            <a:ext cx="6052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2. начин: 5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3 + 2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3 = 15 + 7 = 21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5229200"/>
            <a:ext cx="8532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Пернице и свеске за троје дјеце су плаћене 21КМ.</a:t>
            </a:r>
            <a:endParaRPr lang="sr-Latn-C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24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79512" y="260648"/>
            <a:ext cx="8229600" cy="36004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sr-Cyrl-RS" sz="3000" b="1" dirty="0" smtClean="0">
                <a:latin typeface="Arial" pitchFamily="34" charset="0"/>
                <a:cs typeface="Arial" pitchFamily="34" charset="0"/>
              </a:rPr>
              <a:t>У воћњаку је сазрело 5 редова јабука,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3000" b="1" dirty="0" smtClean="0">
                <a:latin typeface="Arial" pitchFamily="34" charset="0"/>
                <a:cs typeface="Arial" pitchFamily="34" charset="0"/>
              </a:rPr>
              <a:t> у сваком реду су по 3 стабла јабука. Ако из сваког реда дјеца поберу по једно стабло, колико је остало необраних стабала јабука?</a:t>
            </a:r>
          </a:p>
          <a:p>
            <a:pPr marL="0" indent="0"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r-Cyrl-RS" sz="3000" b="1" dirty="0" smtClean="0">
                <a:latin typeface="Arial" pitchFamily="34" charset="0"/>
                <a:cs typeface="Arial" pitchFamily="34" charset="0"/>
              </a:rPr>
              <a:t>Израчунај на два начина!</a:t>
            </a:r>
            <a:endParaRPr lang="sr-Cyrl-RS" sz="3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CS" sz="2800" dirty="0" smtClean="0"/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endParaRPr lang="sr-Latn-CS" sz="2800" dirty="0" smtClean="0"/>
          </a:p>
          <a:p>
            <a:pPr marL="514350" indent="-514350">
              <a:buAutoNum type="arabicPeriod"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Latn-CS" dirty="0"/>
          </a:p>
        </p:txBody>
      </p:sp>
      <p:pic>
        <p:nvPicPr>
          <p:cNvPr id="7" name="Picture 6" descr="apple-tree-cartoon-144516-525668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132856"/>
            <a:ext cx="1670294" cy="191683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67544" y="3861048"/>
            <a:ext cx="5792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начин: 5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Latn-C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3 – 1</a:t>
            </a:r>
            <a:r>
              <a:rPr lang="sr-Latn-C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) = 5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2 = 10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4509120"/>
            <a:ext cx="6132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начин: 5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3 – 5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1 = 15 – 5 = 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3528" y="5229200"/>
            <a:ext cx="8820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У воћњаку је остало 10 необраних стабала јабука.</a:t>
            </a:r>
          </a:p>
        </p:txBody>
      </p:sp>
      <p:pic>
        <p:nvPicPr>
          <p:cNvPr id="11" name="Picture 10" descr="apple-tree-cartoon-144516-525668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2996952"/>
            <a:ext cx="1670294" cy="1916832"/>
          </a:xfrm>
          <a:prstGeom prst="rect">
            <a:avLst/>
          </a:prstGeom>
        </p:spPr>
      </p:pic>
      <p:pic>
        <p:nvPicPr>
          <p:cNvPr id="12" name="Picture 11" descr="apple-tree-cartoon-144516-525668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4005064"/>
            <a:ext cx="1670294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293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-252536" y="548680"/>
            <a:ext cx="9396536" cy="44973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sr-Cyrl-RS" sz="3200" dirty="0" smtClean="0">
                <a:latin typeface="Arial" pitchFamily="34" charset="0"/>
                <a:cs typeface="Arial" pitchFamily="34" charset="0"/>
              </a:rPr>
              <a:t>Број 32 представи у облику збира два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3200" dirty="0" smtClean="0">
                <a:latin typeface="Arial" pitchFamily="34" charset="0"/>
                <a:cs typeface="Arial" pitchFamily="34" charset="0"/>
              </a:rPr>
              <a:t>таква броја, који су дјељиви са бројем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2.</a:t>
            </a:r>
          </a:p>
          <a:p>
            <a:pPr marL="457200" lvl="1" indent="0">
              <a:buNone/>
            </a:pPr>
            <a:r>
              <a:rPr lang="sr-Cyrl-R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sr-Cyrl-RS" sz="3200" dirty="0" smtClean="0">
                <a:latin typeface="Arial" pitchFamily="34" charset="0"/>
                <a:cs typeface="Arial" pitchFamily="34" charset="0"/>
              </a:rPr>
              <a:t>Састави три примјера и сваки дијели са 2!</a:t>
            </a:r>
          </a:p>
          <a:p>
            <a:pPr marL="457200" lvl="1" indent="0">
              <a:buNone/>
            </a:pPr>
            <a:endParaRPr lang="sr-Latn-CS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1" y="5085184"/>
            <a:ext cx="2411760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2996952"/>
            <a:ext cx="8604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AutoNum type="arabicPeriod"/>
            </a:pP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( 16 + 16 ) : 2 = 16 : 2 + 16 : 2 = 8 + 8 = 16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645024"/>
            <a:ext cx="8892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( 20 + 12 ) : 2 = 20 : 2 + 12 : 2 = 10 + 6 = 16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293096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3. 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( 14 + 18 ) : 2 = 14 : 2 + 18 : 2 = 7 + 9 = 16</a:t>
            </a:r>
          </a:p>
        </p:txBody>
      </p:sp>
    </p:spTree>
    <p:extLst>
      <p:ext uri="{BB962C8B-B14F-4D97-AF65-F5344CB8AC3E}">
        <p14:creationId xmlns:p14="http://schemas.microsoft.com/office/powerpoint/2010/main" xmlns="" val="59346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4. Анина бака има 54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годин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e</a:t>
            </a:r>
            <a:r>
              <a:rPr lang="sr-Cyrl-RS" b="1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Прије 6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година Ана је од баке била млађа 6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пута. Колико година  је онда Ана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имала?</a:t>
            </a: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Израчунај на два начина!</a:t>
            </a:r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Latn-CS" dirty="0"/>
          </a:p>
        </p:txBody>
      </p:sp>
      <p:sp>
        <p:nvSpPr>
          <p:cNvPr id="7" name="Rectangle 6"/>
          <p:cNvSpPr/>
          <p:nvPr/>
        </p:nvSpPr>
        <p:spPr>
          <a:xfrm>
            <a:off x="827584" y="3717032"/>
            <a:ext cx="4498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1. 54 : 6 – 6 : 6 = 9 – 1 = 8 </a:t>
            </a:r>
            <a:endParaRPr lang="sr-Cyrl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9592" y="4437112"/>
            <a:ext cx="44390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2. ( 54 – 6 ) : 6 = 48 : 6 = 8</a:t>
            </a:r>
          </a:p>
        </p:txBody>
      </p:sp>
      <p:sp>
        <p:nvSpPr>
          <p:cNvPr id="9" name="Rectangle 8"/>
          <p:cNvSpPr/>
          <p:nvPr/>
        </p:nvSpPr>
        <p:spPr>
          <a:xfrm>
            <a:off x="899592" y="5589240"/>
            <a:ext cx="4193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Ана је имала 8 година.</a:t>
            </a:r>
          </a:p>
        </p:txBody>
      </p:sp>
      <p:pic>
        <p:nvPicPr>
          <p:cNvPr id="10" name="Picture 9" descr="bak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492896"/>
            <a:ext cx="2720576" cy="3892605"/>
          </a:xfrm>
          <a:prstGeom prst="rect">
            <a:avLst/>
          </a:prstGeom>
        </p:spPr>
      </p:pic>
      <p:pic>
        <p:nvPicPr>
          <p:cNvPr id="11" name="Picture 10" descr="dje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573016"/>
            <a:ext cx="1346789" cy="2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77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Задаци за самосталан рад:</a:t>
            </a:r>
            <a:endParaRPr lang="sr-Latn-C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1. Израчунај на један од начина:</a:t>
            </a:r>
          </a:p>
          <a:p>
            <a:pPr marL="0" indent="0">
              <a:buNone/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( 3 + 6 ) </a:t>
            </a:r>
            <a:r>
              <a:rPr lang="sr-Cyrl-RS" b="1" dirty="0" smtClean="0"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 7 =</a:t>
            </a:r>
          </a:p>
          <a:p>
            <a:pPr marL="0" indent="0">
              <a:buNone/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( 4 + 8 ) : 2 =</a:t>
            </a:r>
          </a:p>
          <a:p>
            <a:pPr marL="0" indent="0">
              <a:buNone/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sr-Cyrl-RS" b="1" dirty="0" smtClean="0"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 ( 6 </a:t>
            </a:r>
            <a:r>
              <a:rPr lang="sr-Cyrl-RS" b="1" dirty="0">
                <a:latin typeface="Arial" pitchFamily="34" charset="0"/>
                <a:cs typeface="Arial" pitchFamily="34" charset="0"/>
              </a:rPr>
              <a:t>-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 3 ) =</a:t>
            </a:r>
          </a:p>
          <a:p>
            <a:pPr marL="0" indent="0">
              <a:buNone/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( 40 -  4 ) : 4 =</a:t>
            </a:r>
            <a:endParaRPr lang="sr-Latn-C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933056"/>
            <a:ext cx="3168351" cy="2684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50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372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tema</vt:lpstr>
      <vt:lpstr>Slide 1</vt:lpstr>
      <vt:lpstr>Множење и дијељење  збира и разлике</vt:lpstr>
      <vt:lpstr>Slide 3</vt:lpstr>
      <vt:lpstr>Slide 4</vt:lpstr>
      <vt:lpstr>Slide 5</vt:lpstr>
      <vt:lpstr>Slide 6</vt:lpstr>
      <vt:lpstr>Задаци за самосталан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 збира и разлике</dc:title>
  <dc:creator>Nastavnik</dc:creator>
  <cp:lastModifiedBy>PC</cp:lastModifiedBy>
  <cp:revision>17</cp:revision>
  <dcterms:created xsi:type="dcterms:W3CDTF">2020-04-12T07:59:11Z</dcterms:created>
  <dcterms:modified xsi:type="dcterms:W3CDTF">2020-04-14T15:53:47Z</dcterms:modified>
</cp:coreProperties>
</file>