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1" r:id="rId2"/>
    <p:sldId id="272" r:id="rId3"/>
    <p:sldId id="273" r:id="rId4"/>
    <p:sldId id="274" r:id="rId5"/>
    <p:sldId id="257" r:id="rId6"/>
    <p:sldId id="262" r:id="rId7"/>
    <p:sldId id="264" r:id="rId8"/>
    <p:sldId id="275" r:id="rId9"/>
    <p:sldId id="276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9525"/>
            <a:ext cx="8896350" cy="5085160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4" y="176213"/>
            <a:ext cx="3787775" cy="13335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3276601"/>
            <a:ext cx="742950" cy="794147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3790951"/>
            <a:ext cx="6807200" cy="546497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447800"/>
            <a:ext cx="889000" cy="28575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33475"/>
            <a:ext cx="6400800" cy="1704975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3038475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A2EC-D56B-491E-99D9-5B764BF5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D15D-B488-4280-855C-EE54CB01D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14300"/>
            <a:ext cx="1924050" cy="400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19750" cy="400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1126-6452-433B-9C28-82EF26B38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14300"/>
            <a:ext cx="6870700" cy="1200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771900" cy="131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3771900" cy="131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2800350"/>
            <a:ext cx="3771900" cy="131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2800350"/>
            <a:ext cx="3771900" cy="131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04863-BD12-4B99-A0F9-526F9DBF5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14300"/>
            <a:ext cx="7696200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C196-4CFC-4E5E-B7ED-2230E3C14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8110-3E22-4C0E-B8C9-F8F8C5197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1BA5-DB58-4592-A72B-4CFD67894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7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D06E6-DC21-438F-B94D-2107E50D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2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BEC4-BF28-40D7-8822-E387FD7DF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2264C-5494-4881-BF95-D35E46FFA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0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36CC-BED9-4D31-AC53-F32254081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FCE29-B87A-4946-8C50-20CEC4FD3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9500-6F77-4EBB-8E00-779677384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18427436">
            <a:off x="7923213" y="-271859"/>
            <a:ext cx="871538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687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D42FFC7-5EA3-499B-BDFB-B8EA4B51C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18427436">
            <a:off x="8010923" y="-243680"/>
            <a:ext cx="873919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18427436">
            <a:off x="7959329" y="-52387"/>
            <a:ext cx="769144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4155281"/>
            <a:ext cx="1784350" cy="934641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1" y="1587104"/>
            <a:ext cx="385763" cy="3231356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67866"/>
            <a:ext cx="2133600" cy="1433513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1150"/>
            <a:ext cx="76962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ПИСМА</a:t>
            </a:r>
          </a:p>
          <a:p>
            <a:pPr marL="0" indent="0" algn="ctr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POŠTANSKE MARKE - Kolekcionarstvo - Markice - Sarajevo - Centar ..."/>
          <p:cNvSpPr>
            <a:spLocks noChangeAspect="1" noChangeArrowheads="1"/>
          </p:cNvSpPr>
          <p:nvPr/>
        </p:nvSpPr>
        <p:spPr bwMode="auto">
          <a:xfrm>
            <a:off x="160338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5933" r="7020" b="4361"/>
          <a:stretch/>
        </p:blipFill>
        <p:spPr bwMode="auto">
          <a:xfrm>
            <a:off x="458788" y="352696"/>
            <a:ext cx="1304698" cy="211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 ПИСМА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Писац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пошиљалац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писма       </a:t>
            </a:r>
          </a:p>
          <a:p>
            <a:pPr eaLnBrk="1" hangingPunct="1"/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Писмо</a:t>
            </a:r>
          </a:p>
          <a:p>
            <a:pPr eaLnBrk="1" hangingPunct="1"/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</a:p>
          <a:p>
            <a:pPr eaLnBrk="1" hangingPunct="1"/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Поштар</a:t>
            </a:r>
          </a:p>
          <a:p>
            <a:pPr eaLnBrk="1" hangingPunct="1"/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Поштанско сандуче</a:t>
            </a:r>
          </a:p>
          <a:p>
            <a:pPr eaLnBrk="1" hangingPunct="1"/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Прималац писма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546963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6870700" cy="936044"/>
          </a:xfrm>
        </p:spPr>
        <p:txBody>
          <a:bodyPr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ПИСМО је затворена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поштанска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пошиљка и облик писане комуникације између људи.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14550"/>
            <a:ext cx="3505200" cy="193899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 ПИСМО</a:t>
            </a:r>
          </a:p>
          <a:p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пишемо познаницима,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ријатељима, родбини...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114550"/>
            <a:ext cx="3886200" cy="193899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СЛУЖБЕНО ПИСМО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ишемо пословним сарадницима, различитим службама...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395740"/>
            <a:ext cx="4114800" cy="52322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 ПИСМА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546963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6870700" cy="704850"/>
          </a:xfrm>
        </p:spPr>
        <p:txBody>
          <a:bodyPr/>
          <a:lstStyle/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садржи писмо?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1550"/>
            <a:ext cx="7696200" cy="3200400"/>
          </a:xfrm>
        </p:spPr>
        <p:txBody>
          <a:bodyPr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Коверту, маркицу и папир за писање.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Поштанске маркице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 као средство за плаћање поштанских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услуга.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Поштанске маркице свједоче о разним догађајима,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успјесима, приказују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љепоте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што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окружује.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4546963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5933" r="7020" b="4361"/>
          <a:stretch/>
        </p:blipFill>
        <p:spPr bwMode="auto">
          <a:xfrm>
            <a:off x="6781800" y="148541"/>
            <a:ext cx="852628" cy="138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49301"/>
            <a:ext cx="462756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1181" y="35205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КОВЕРТА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13364"/>
            <a:ext cx="2590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предњој страни се пише  адреса примаоца.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971550"/>
            <a:ext cx="2590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задњој страни се пише адреса пошиљаоца.</a:t>
            </a:r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1" y="2847169"/>
            <a:ext cx="15239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аркица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4737463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 bwMode="auto">
          <a:xfrm>
            <a:off x="1295400" y="209550"/>
            <a:ext cx="6172200" cy="4419600"/>
          </a:xfrm>
          <a:prstGeom prst="verticalScroll">
            <a:avLst/>
          </a:prstGeom>
          <a:solidFill>
            <a:srgbClr val="005426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B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Требиње, 14.4.2020.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Драга Миа,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B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Нисмо се дуго видјеле, па...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B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BA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 ми здрава и весела.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Твоја Аника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1276350"/>
            <a:ext cx="18288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Датум и мјесто у горњем десном углу.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 flipV="1">
            <a:off x="6324600" y="1123950"/>
            <a:ext cx="685800" cy="66023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500" y="1080169"/>
            <a:ext cx="152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ОБРАЋАЊЕ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22681"/>
            <a:ext cx="13716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писма се пише у новом реду.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 bwMode="auto">
          <a:xfrm flipV="1">
            <a:off x="1524000" y="2190750"/>
            <a:ext cx="533400" cy="33209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 bwMode="auto">
          <a:xfrm>
            <a:off x="1714500" y="1264835"/>
            <a:ext cx="381000" cy="18466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" y="3409950"/>
            <a:ext cx="152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524000" y="3588143"/>
            <a:ext cx="381000" cy="64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3761325"/>
            <a:ext cx="152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ПОТПИС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 bwMode="auto">
          <a:xfrm flipH="1">
            <a:off x="6400800" y="3945991"/>
            <a:ext cx="76200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19700" y="462915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1950"/>
            <a:ext cx="7848600" cy="3943350"/>
          </a:xfrm>
        </p:spPr>
        <p:txBody>
          <a:bodyPr/>
          <a:lstStyle/>
          <a:p>
            <a:pPr algn="just" eaLnBrk="1" hangingPunct="1"/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 одемо на путовање пуно поздрава пријатељима или рођацима шаљемо </a:t>
            </a:r>
            <a:r>
              <a:rPr lang="sr-Cyrl-C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разгледницом</a:t>
            </a:r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C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Празници, рођендани, вјенчања и друге свечаности се честитају усмено или писмено. </a:t>
            </a:r>
            <a:r>
              <a:rPr lang="sr-Cyrl-C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Честитке</a:t>
            </a:r>
            <a:r>
              <a:rPr lang="sr-Cyrl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шаљу рођацима, пријатељима и познаницима.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04" y="1962150"/>
            <a:ext cx="2261395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Поздрав из Српске! - Завод за уџбенике и наставна средства Р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82" y="2343150"/>
            <a:ext cx="4201136" cy="25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46613"/>
            <a:ext cx="22812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Broj noćenja turista uvećan za 16 odsto - INFORMACIJA JE KAPITAL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18" y="3412062"/>
            <a:ext cx="2306782" cy="14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81600" y="4771209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6870700" cy="647700"/>
          </a:xfrm>
        </p:spPr>
        <p:txBody>
          <a:bodyPr/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ЕЛЕКТРОНСКА ПОШТА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2481"/>
            <a:ext cx="8077200" cy="2743200"/>
          </a:xfrm>
        </p:spPr>
        <p:txBody>
          <a:bodyPr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је бржи облик писане комуникације него слање писма.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Електронска пошиљка треба да буде написана по истим правилима као и обично писмо.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71" t="25059" r="17684" b="13541"/>
          <a:stretch/>
        </p:blipFill>
        <p:spPr>
          <a:xfrm>
            <a:off x="76200" y="2072830"/>
            <a:ext cx="7112286" cy="3025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6443" y="443503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једно писмо. Одабери коме ћеш писати, а ако знаш пошаљи га неким обликом електронске поште.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546963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610</TotalTime>
  <Words>276</Words>
  <Application>Microsoft Office PowerPoint</Application>
  <PresentationFormat>On-screen Show (16:9)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Comic Sans MS</vt:lpstr>
      <vt:lpstr>Times New Roman</vt:lpstr>
      <vt:lpstr>Crayons</vt:lpstr>
      <vt:lpstr>PowerPoint Presentation</vt:lpstr>
      <vt:lpstr>ПУТ ПИСМА</vt:lpstr>
      <vt:lpstr>ПИСМО је затворена поштанска пошиљка и облик писане комуникације између људи.</vt:lpstr>
      <vt:lpstr>Шта садржи писмо?</vt:lpstr>
      <vt:lpstr>PowerPoint Presentation</vt:lpstr>
      <vt:lpstr>PowerPoint Presentation</vt:lpstr>
      <vt:lpstr>PowerPoint Presentation</vt:lpstr>
      <vt:lpstr>ЕЛЕКТРОНСКА ПОШТА</vt:lpstr>
      <vt:lpstr>ЗАДАТАК ЗА САМОСТАЛАН РАД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Radmila</dc:creator>
  <cp:lastModifiedBy>marina_uciteljica@yahoo.com</cp:lastModifiedBy>
  <cp:revision>29</cp:revision>
  <cp:lastPrinted>1601-01-01T00:00:00Z</cp:lastPrinted>
  <dcterms:created xsi:type="dcterms:W3CDTF">1601-01-01T00:00:00Z</dcterms:created>
  <dcterms:modified xsi:type="dcterms:W3CDTF">2020-04-09T15:21:29Z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