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6755-AD5A-4705-AAE9-D60DB558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2B1BF-A5F4-4BDF-973B-394BD5E2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AAF1-C7C0-4E98-BE60-D7F6CC33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FB47-9A45-4948-892A-00AB11D5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F2FF2-2C3D-4F8A-AB6F-EAFA48C4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522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A488-3E7A-4C4C-8541-736109E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81361-E836-47D3-B4AF-29BF9761F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3070D-8B91-4A34-AC73-A0B039FF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5B42-C651-4D29-9552-E7110156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B15D5-7CBF-424D-834B-07B9941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889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15872-57D2-4B5C-AC44-9F0C4F63A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43ADD-713A-40F8-BC96-507EA3AEA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C7DC2-0D7C-4AF4-ABDC-51EDA696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1712D-82A2-4F5B-B1A3-61BEEA1B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3B7C-DFF5-4043-BAEF-EBE83099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37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F5B2-E363-41C2-A240-7518991A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2F174-7EE8-44AD-BA2B-B4919A3B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5C1B4-B7C0-4DD0-B0BF-96D32A70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AD45-6115-4C32-9840-62775929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2B90-4D26-41A8-B848-68F26E7A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37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7890-19CD-4F18-9E38-8FC85F69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CC70-8A52-4512-8304-B28D6315B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2D7D-D3EE-459A-B12E-F72302E1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4A68-6BF5-47CD-A59A-47B72C72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DF96-C8BE-443A-B233-73E95131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27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C66A-5C89-4D4A-B991-83394C50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2E0C-799D-45B6-9AD4-1F8D8ED15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3C27C-5577-4F0F-A30E-1CC1F3E97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1EEB8-0973-450E-8389-A8EBCD00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6F51E-DB0D-45DD-87E9-9DD736B6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0BFE2-5F8C-4E5B-B0FD-EBD190D4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1199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559D-7314-47B3-9058-95CE3968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FFEC-D1A6-4584-8CA1-E4B7D7A4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75215-9913-4FA1-A3B2-223AE5E0F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03BFC-01F0-41E2-BDC1-FC65D181B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6B392-D844-43B2-9256-C5AD1DB91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162D0-98D4-422A-AAE9-7CDF22A1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9E7FA-06D6-4276-81B0-993706C4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CB1E6-84D9-466B-9B6D-F47CB8B2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105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E457-F160-4481-96B4-C101A00B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24858-54D4-44BE-8E0D-4F1026A6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0F483-7587-417D-B2E4-B9AC58FB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12466-E5A8-40DE-95BA-8341B71E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5989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A56B4-636D-409D-A42F-C7C23BC2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78F47-B0A5-441D-949B-5420C16C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845E-0385-47AC-A453-E1B2ACDD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2047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578F-6952-411B-B20F-C4B07C5E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9DC1-87C4-4CE1-8EBC-B7ACBCD2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00813-6545-4236-BDD5-7AEE3ACDA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3D288-BCA2-49F0-99E9-AFA5AC9D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8D130-35EE-43E0-85B8-9D9E95B2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67D07-180F-45B6-9F41-417713D3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240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8C3E-E620-403D-AEEB-295699F4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D3986-638E-4606-8062-8117306EC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43CD3-513C-4654-9F92-2CB73B54C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AB0A9-2E7C-4309-81E1-452D9838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2D0F-31E6-4771-8099-91A7FA84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DD6FC-7849-4E73-B378-9CCC6FA5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873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B1302-9630-471B-949A-F261447C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AE78-AD29-446E-B0DA-CEFC5065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08C3-E4DA-41AE-8667-3A0DACCEB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4937-EBD9-457A-ACCF-1E915596EFD1}" type="datetimeFigureOut">
              <a:rPr lang="bs-Latn-BA" smtClean="0"/>
              <a:t>31.3.2020.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4A60-5376-4551-9155-9AC80B239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AF7E-E097-4931-AEE5-B35D83BAB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DE3B-C99A-40F8-9159-C6AE48F71F0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1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EEB3-E364-498B-899C-AD779AB81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511"/>
            <a:ext cx="9098071" cy="926926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СРЕДЊА АМЕРИКА</a:t>
            </a:r>
            <a:endParaRPr lang="bs-Latn-B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74A83-064B-471F-A5A0-CE3C2C29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78" y="2320001"/>
            <a:ext cx="3475583" cy="433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07E1-7AEE-4530-960D-DEF18E94A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0" y="2167003"/>
            <a:ext cx="2736545" cy="44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607B-37F6-4FC5-8C22-0CAB0126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Како се зове познати вулкан?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9F17F-C10A-4B0B-B5FD-D3F6C442E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33" y="2141537"/>
            <a:ext cx="7739533" cy="4351338"/>
          </a:xfrm>
        </p:spPr>
      </p:pic>
    </p:spTree>
    <p:extLst>
      <p:ext uri="{BB962C8B-B14F-4D97-AF65-F5344CB8AC3E}">
        <p14:creationId xmlns:p14="http://schemas.microsoft.com/office/powerpoint/2010/main" val="74050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D930-3180-43BD-9191-4C0FE7F8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75"/>
            <a:ext cx="10515600" cy="5944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Изузетан географски положај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Запљускују је два океана (Атлантски и Тихи) и два велика мора (Карипско Мексичко - извориште топле Голфске струје)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Састоји се из двије цјелине: Копнене превлаке (8 држава) и острвског дијела 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( Велики и Мали Антили, 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Бахами – 13 држава)</a:t>
            </a:r>
          </a:p>
          <a:p>
            <a:pPr marL="0" indent="0">
              <a:buNone/>
            </a:pP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BE7B0-873E-4263-90F5-9750B2991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76850" y="2187036"/>
            <a:ext cx="6076950" cy="45624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393A-9551-4B27-B580-EDC58405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677"/>
            <a:ext cx="10515600" cy="58512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Природно-географске одлике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Претежно планинска регија (наставак Стјеновитих планина)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Велики број вулкана (Оризаба, Мон Пеле, Попокатепетл)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Велика сушна мексичка висораван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Велике низије на Јукатану, Доњој Калифорнији и на Куби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EAC2B-4490-4223-B0C0-9D998616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6" y="3251320"/>
            <a:ext cx="7665928" cy="34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D6A2-FF8A-4B1B-949A-F7C8E674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885"/>
            <a:ext cx="10515600" cy="57510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На острвском дијелу преовладава влажна тропска клима са честим ураганима, док је у унутрашњости Превлаке доминантна сува полупустињска клима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Нема значајнијих ријека (изузев Рио Гранде) и језера (Никарагва)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Велики значај Панамског канала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D3EF9-5917-48D9-87C5-86C36D68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10" r="11710"/>
          <a:stretch/>
        </p:blipFill>
        <p:spPr>
          <a:xfrm>
            <a:off x="5877431" y="2317315"/>
            <a:ext cx="59436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32925-2B0B-4B89-85C7-AD67DD4C3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50" b="18050"/>
          <a:stretch/>
        </p:blipFill>
        <p:spPr>
          <a:xfrm>
            <a:off x="589539" y="2720442"/>
            <a:ext cx="575512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8D4D-39BE-4CE8-9593-4F945CB0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833"/>
            <a:ext cx="10515600" cy="57761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Друштвено–географска обиљежја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Преко 200 милиона становника са великом густином насељености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Древне културе Маја, Астека и Толтека (нестају доласком конквистадора)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Мијешање раса – мелези (местици, мулати, замбоси)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Доминантна религија - католичанство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1096C-33B4-4BE4-BF0F-9A2A8AC6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9075"/>
            <a:ext cx="4191000" cy="30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7475B-129B-4496-BD83-F9FF40C7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85342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E3C4-1065-46D8-87D8-34820D75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570097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Привреда у великом заостатку за Англоамериком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Узгој тропских култура (шећерна трска, банане, кафа, дуван)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Знатна природна богатства (нафта, гас, 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боксит, племенити метали)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Индустрија слабо развијена изузев у Мексику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Развијен туризам (Мексико, Куба, Бахами, 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Доминиканска Република, 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Барбадос)</a:t>
            </a:r>
            <a:endParaRPr lang="bs-Latn-BA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46D8B-B276-45FE-90D5-02078CA0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52" y="1522966"/>
            <a:ext cx="3121152" cy="207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4E058-08A1-4204-AE8B-1465ECA8F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5607"/>
            <a:ext cx="5687878" cy="32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C8FC-ECA5-4E41-BAE7-9A2BA1CF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Задаћа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  <a:latin typeface="Candara" panose="020E0502030303020204" pitchFamily="34" charset="0"/>
              </a:rPr>
              <a:t> Попунити стр.72 и 74 у радној свесци (до Мексика), укључујући и контурне карте 50 и 52</a:t>
            </a:r>
          </a:p>
          <a:p>
            <a:pPr>
              <a:buFontTx/>
              <a:buChar char="-"/>
            </a:pPr>
            <a:endParaRPr lang="bs-Latn-BA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87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157A-C888-4D3A-B5B6-6DD49BAE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Како се зове најпознатије мексичко љетовалиште?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8E7A1-BA55-4AE3-B22C-CBA0F462E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2093643"/>
            <a:ext cx="6400800" cy="3682206"/>
          </a:xfrm>
        </p:spPr>
      </p:pic>
    </p:spTree>
    <p:extLst>
      <p:ext uri="{BB962C8B-B14F-4D97-AF65-F5344CB8AC3E}">
        <p14:creationId xmlns:p14="http://schemas.microsoft.com/office/powerpoint/2010/main" val="278916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C6D0-97D5-4E47-AF6E-02F25129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Који је главни град Кубе?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D98E2-DF46-4F80-86DC-7648DEA9B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15" y="237807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1917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280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Courier New</vt:lpstr>
      <vt:lpstr>Wingdings</vt:lpstr>
      <vt:lpstr>Office Theme</vt:lpstr>
      <vt:lpstr>СРЕДЊА АМЕРИКА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се зове најпознатије мексичко љетовалиште?</vt:lpstr>
      <vt:lpstr>Који је главни град Кубе?</vt:lpstr>
      <vt:lpstr>Како се зове познати вулкан?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СРЕДЊА АМЕРИКА</dc:title>
  <dc:creator>TamaraSimic</dc:creator>
  <cp:lastModifiedBy>TamaraSimic</cp:lastModifiedBy>
  <cp:revision>18</cp:revision>
  <dcterms:created xsi:type="dcterms:W3CDTF">2020-03-31T18:09:47Z</dcterms:created>
  <dcterms:modified xsi:type="dcterms:W3CDTF">2020-03-31T19:58:10Z</dcterms:modified>
</cp:coreProperties>
</file>