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03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4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CEDBAE-2F0E-4E7F-BB9B-7430FE82CEEA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691FD5-90D6-41B3-A206-2697B10200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DBAE-2F0E-4E7F-BB9B-7430FE82CEEA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1FD5-90D6-41B3-A206-2697B10200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DBAE-2F0E-4E7F-BB9B-7430FE82CEEA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1FD5-90D6-41B3-A206-2697B10200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DBAE-2F0E-4E7F-BB9B-7430FE82CEEA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1FD5-90D6-41B3-A206-2697B10200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DBAE-2F0E-4E7F-BB9B-7430FE82CEEA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1FD5-90D6-41B3-A206-2697B10200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DBAE-2F0E-4E7F-BB9B-7430FE82CEEA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1FD5-90D6-41B3-A206-2697B10200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DBAE-2F0E-4E7F-BB9B-7430FE82CEEA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1FD5-90D6-41B3-A206-2697B102009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DBAE-2F0E-4E7F-BB9B-7430FE82CEEA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1FD5-90D6-41B3-A206-2697B102009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DBAE-2F0E-4E7F-BB9B-7430FE82CEEA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1FD5-90D6-41B3-A206-2697B10200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ACEDBAE-2F0E-4E7F-BB9B-7430FE82CEEA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91FD5-90D6-41B3-A206-2697B102009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CEDBAE-2F0E-4E7F-BB9B-7430FE82CEEA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691FD5-90D6-41B3-A206-2697B102009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/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6ACEDBAE-2F0E-4E7F-BB9B-7430FE82CEEA}" type="datetimeFigureOut">
              <a:rPr lang="en-US" smtClean="0"/>
              <a:t>29-Mar-20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A691FD5-90D6-41B3-A206-2697B10200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3886200"/>
          </a:xfrm>
        </p:spPr>
        <p:txBody>
          <a:bodyPr>
            <a:noAutofit/>
          </a:bodyPr>
          <a:lstStyle/>
          <a:p>
            <a:pPr algn="l"/>
            <a:r>
              <a:rPr lang="sr-Latn-RS" sz="8800" dirty="0" smtClean="0">
                <a:solidFill>
                  <a:srgbClr val="00B050"/>
                </a:solidFill>
              </a:rPr>
              <a:t>Plural of the nouns</a:t>
            </a:r>
            <a:endParaRPr lang="en-US" sz="8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73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5400" dirty="0" smtClean="0">
                <a:solidFill>
                  <a:srgbClr val="00B050"/>
                </a:solidFill>
              </a:rPr>
              <a:t>To form the plural of most nouns</a:t>
            </a:r>
            <a:r>
              <a:rPr lang="sr-Latn-RS" sz="5400" dirty="0" smtClean="0">
                <a:solidFill>
                  <a:srgbClr val="00B050"/>
                </a:solidFill>
              </a:rPr>
              <a:t>,  we </a:t>
            </a:r>
            <a:r>
              <a:rPr lang="en-US" sz="5400" dirty="0" smtClean="0">
                <a:solidFill>
                  <a:srgbClr val="00B050"/>
                </a:solidFill>
              </a:rPr>
              <a:t>add</a:t>
            </a:r>
            <a:r>
              <a:rPr lang="sr-Latn-RS" sz="5400" dirty="0" smtClean="0">
                <a:solidFill>
                  <a:srgbClr val="00B050"/>
                </a:solidFill>
              </a:rPr>
              <a:t> </a:t>
            </a:r>
            <a:r>
              <a:rPr lang="en-US" sz="5400" dirty="0" smtClean="0">
                <a:solidFill>
                  <a:srgbClr val="FF0000"/>
                </a:solidFill>
              </a:rPr>
              <a:t>s</a:t>
            </a:r>
            <a:r>
              <a:rPr lang="sr-Latn-RS" sz="5400" dirty="0" smtClean="0">
                <a:solidFill>
                  <a:srgbClr val="00B050"/>
                </a:solidFill>
              </a:rPr>
              <a:t>. They are examples of regular plural.</a:t>
            </a:r>
            <a:endParaRPr lang="en-AU" sz="54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52160"/>
          </a:xfrm>
        </p:spPr>
        <p:txBody>
          <a:bodyPr/>
          <a:lstStyle/>
          <a:p>
            <a:pPr>
              <a:buNone/>
            </a:pPr>
            <a:r>
              <a:rPr lang="sr-Latn-RS" dirty="0" smtClean="0"/>
              <a:t>A dolphin				Dolphin</a:t>
            </a:r>
            <a:r>
              <a:rPr lang="sr-Latn-RS" b="1" dirty="0" smtClean="0"/>
              <a:t>s</a:t>
            </a:r>
          </a:p>
          <a:p>
            <a:pPr>
              <a:buNone/>
            </a:pPr>
            <a:r>
              <a:rPr lang="sr-Latn-RS" dirty="0" smtClean="0"/>
              <a:t>										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Latn-RS" dirty="0" smtClean="0"/>
              <a:t>A turtle				Turtles</a:t>
            </a:r>
          </a:p>
          <a:p>
            <a:pPr>
              <a:buNone/>
            </a:pPr>
            <a:r>
              <a:rPr lang="sr-Latn-RS" dirty="0" smtClean="0"/>
              <a:t>				</a:t>
            </a:r>
            <a:endParaRPr lang="en-US" dirty="0"/>
          </a:p>
        </p:txBody>
      </p:sp>
      <p:pic>
        <p:nvPicPr>
          <p:cNvPr id="4" name="Content Placeholder 3" descr="bottlenose_dolph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1957414" cy="1214590"/>
          </a:xfrm>
          <a:prstGeom prst="rect">
            <a:avLst/>
          </a:prstGeom>
        </p:spPr>
      </p:pic>
      <p:pic>
        <p:nvPicPr>
          <p:cNvPr id="5" name="Content Placeholder 3" descr="dolphins-blue-sea-mammal-s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066800"/>
            <a:ext cx="2332653" cy="1524000"/>
          </a:xfrm>
          <a:prstGeom prst="rect">
            <a:avLst/>
          </a:prstGeom>
        </p:spPr>
      </p:pic>
      <p:pic>
        <p:nvPicPr>
          <p:cNvPr id="6" name="Content Placeholder 3" descr="turt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733800"/>
            <a:ext cx="2057400" cy="1676400"/>
          </a:xfrm>
          <a:prstGeom prst="rect">
            <a:avLst/>
          </a:prstGeom>
        </p:spPr>
      </p:pic>
      <p:pic>
        <p:nvPicPr>
          <p:cNvPr id="7" name="Content Placeholder 3" descr="turtl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3810000"/>
            <a:ext cx="21336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0928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sz="3600" dirty="0" smtClean="0">
                <a:solidFill>
                  <a:srgbClr val="00B050"/>
                </a:solidFill>
              </a:rPr>
              <a:t>However, t</a:t>
            </a:r>
            <a:r>
              <a:rPr lang="en-US" sz="3600" dirty="0" smtClean="0">
                <a:solidFill>
                  <a:srgbClr val="00B050"/>
                </a:solidFill>
              </a:rPr>
              <a:t>here are </a:t>
            </a:r>
            <a:r>
              <a:rPr lang="sr-Latn-RS" sz="3600" dirty="0" smtClean="0">
                <a:solidFill>
                  <a:srgbClr val="00B050"/>
                </a:solidFill>
              </a:rPr>
              <a:t>some nouns that have different words for their plurals.</a:t>
            </a:r>
          </a:p>
          <a:p>
            <a:pPr>
              <a:buNone/>
            </a:pPr>
            <a:r>
              <a:rPr lang="sr-Latn-RS" sz="3600" dirty="0" smtClean="0">
                <a:solidFill>
                  <a:srgbClr val="00B050"/>
                </a:solidFill>
              </a:rPr>
              <a:t>You</a:t>
            </a:r>
            <a:r>
              <a:rPr lang="en-US" sz="3600" dirty="0" smtClean="0">
                <a:solidFill>
                  <a:srgbClr val="00B050"/>
                </a:solidFill>
              </a:rPr>
              <a:t> have to</a:t>
            </a:r>
            <a:r>
              <a:rPr lang="sr-Latn-R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smtClean="0">
                <a:solidFill>
                  <a:srgbClr val="00B050"/>
                </a:solidFill>
              </a:rPr>
              <a:t>learn and remember</a:t>
            </a:r>
            <a:r>
              <a:rPr lang="sr-Latn-RS" sz="3600" dirty="0" smtClean="0">
                <a:solidFill>
                  <a:srgbClr val="00B050"/>
                </a:solidFill>
              </a:rPr>
              <a:t> them.</a:t>
            </a:r>
          </a:p>
          <a:p>
            <a:pPr algn="just">
              <a:buNone/>
            </a:pPr>
            <a:r>
              <a:rPr lang="sr-Latn-RS" sz="3600" dirty="0" smtClean="0">
                <a:solidFill>
                  <a:srgbClr val="00B050"/>
                </a:solidFill>
              </a:rPr>
              <a:t>Some examples:</a:t>
            </a:r>
          </a:p>
          <a:p>
            <a:pPr algn="just">
              <a:buNone/>
            </a:pPr>
            <a:endParaRPr lang="en-US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man-m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oman wome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1" y="1038547"/>
            <a:ext cx="6929362" cy="490505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ild childr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424728"/>
            <a:ext cx="6629400" cy="383307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200325_21175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763395" y="-1760220"/>
            <a:ext cx="5779135" cy="925385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</TotalTime>
  <Words>51</Words>
  <Application>Microsoft Office PowerPoint</Application>
  <PresentationFormat>On-screen Show (4:3)</PresentationFormat>
  <Paragraphs>12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Lucida Sans Unicode</vt:lpstr>
      <vt:lpstr>Verdana</vt:lpstr>
      <vt:lpstr>Wingdings 2</vt:lpstr>
      <vt:lpstr>Wingdings 3</vt:lpstr>
      <vt:lpstr>Concourse</vt:lpstr>
      <vt:lpstr>Plural of the nouns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Plural of the nouns</dc:title>
  <dc:creator>Pralica</dc:creator>
  <cp:lastModifiedBy>Mataruga Kristina i Dragan</cp:lastModifiedBy>
  <cp:revision>8</cp:revision>
  <dcterms:created xsi:type="dcterms:W3CDTF">2020-03-21T20:46:00Z</dcterms:created>
  <dcterms:modified xsi:type="dcterms:W3CDTF">2020-03-29T06:21:32Z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1033-11.2.0.9169</vt:lpwstr>
  </property>
</Properties>
</file>