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sldIdLst>
    <p:sldId id="258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150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85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2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18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18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5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18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5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5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969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9" y="4470418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27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8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27" y="982136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8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8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146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83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5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10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066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57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8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77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77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6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86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56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6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66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95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3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14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4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14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36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7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14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3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070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84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80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7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1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7" y="4470414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88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104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25" y="982136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6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46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1871140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80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14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3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2" y="3846060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49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3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7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7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33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09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49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3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63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51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41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8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95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3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3" y="4343408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93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4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8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13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08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4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320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2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4" y="4470408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8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81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88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56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22" y="982136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3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7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04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4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37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28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7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67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1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9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951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5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4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50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92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52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22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42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09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5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8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2" y="982136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68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9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5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51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35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47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33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41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2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30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4/7/2020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ВРСТЕ РИЈЕЧИ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Именице,</a:t>
            </a:r>
          </a:p>
          <a:p>
            <a:r>
              <a:rPr lang="sr-Cyrl-RS" sz="3200" dirty="0" smtClean="0"/>
              <a:t>Замјенице,</a:t>
            </a:r>
          </a:p>
          <a:p>
            <a:r>
              <a:rPr lang="sr-Cyrl-RS" sz="3200" dirty="0" smtClean="0"/>
              <a:t>Глаголи,</a:t>
            </a:r>
          </a:p>
          <a:p>
            <a:r>
              <a:rPr lang="sr-Cyrl-RS" sz="3200" dirty="0" smtClean="0"/>
              <a:t>Придјеви,</a:t>
            </a:r>
          </a:p>
          <a:p>
            <a:r>
              <a:rPr lang="sr-Cyrl-RS" sz="3200" strike="sngStrike" dirty="0" smtClean="0"/>
              <a:t>Бројеви</a:t>
            </a:r>
            <a:r>
              <a:rPr lang="sr-Cyrl-R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2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ИМЕНИЦЕ               ЗАМЈЕНИЦЕ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71" y="2519886"/>
            <a:ext cx="1039280" cy="20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7" y="2519886"/>
            <a:ext cx="1724762" cy="20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66" y="4832333"/>
            <a:ext cx="1707747" cy="135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0" y="2954840"/>
            <a:ext cx="3604267" cy="211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3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ГЛАГОЛИ              ПРИДЈЕВИ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2482307"/>
            <a:ext cx="1790438" cy="159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94" y="2482318"/>
            <a:ext cx="1887565" cy="162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71" y="4307102"/>
            <a:ext cx="1911994" cy="169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 b="3562"/>
          <a:stretch/>
        </p:blipFill>
        <p:spPr>
          <a:xfrm>
            <a:off x="5463055" y="2703781"/>
            <a:ext cx="1953872" cy="320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2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„Писак локомотиве“, М. Ратковић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Задаци за самосталан рад: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Прочитати текст;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Издвојити из текста све до сада научене врсте ријечи и њихове подврсте;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- именице (заједничке и властите);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- замјенице (личне);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- глаголи (радња, стање, збивање);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- придјеви (особине предмета и бића).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518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Projekcija na ekranu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Organic</vt:lpstr>
      <vt:lpstr>1_Organic</vt:lpstr>
      <vt:lpstr>2_Organic</vt:lpstr>
      <vt:lpstr>3_Organic</vt:lpstr>
      <vt:lpstr>ВРСТЕ РИЈЕЧИ</vt:lpstr>
      <vt:lpstr>ИМЕНИЦЕ               ЗАМЈЕНИЦЕ</vt:lpstr>
      <vt:lpstr>ГЛАГОЛИ              ПРИДЈЕВИ</vt:lpstr>
      <vt:lpstr>„Писак локомотиве“, М. Ратковић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РИЈЕЧИ</dc:title>
  <dc:creator>tatjana</dc:creator>
  <cp:lastModifiedBy>tatjana</cp:lastModifiedBy>
  <cp:revision>1</cp:revision>
  <dcterms:created xsi:type="dcterms:W3CDTF">2020-04-07T19:34:34Z</dcterms:created>
  <dcterms:modified xsi:type="dcterms:W3CDTF">2020-04-07T19:38:23Z</dcterms:modified>
</cp:coreProperties>
</file>