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60" r:id="rId4"/>
    <p:sldId id="257" r:id="rId5"/>
    <p:sldId id="264" r:id="rId6"/>
    <p:sldId id="258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AF999-0869-4841-A895-A71F636701F1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C6FCB-FA40-4C96-8994-61A1B1AA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3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94F4-BC9A-4099-BD7F-6D3A91266644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9735-A523-42ED-B1E0-F4130B08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695B-A00D-4FDD-B7B0-257C7CA07A5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905D-F3EA-4583-BF0A-348F7A8F4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543800" cy="1828800"/>
          </a:xfrm>
        </p:spPr>
        <p:txBody>
          <a:bodyPr>
            <a:normAutofit/>
          </a:bodyPr>
          <a:lstStyle/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sr-Latn-R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SCENT OF JASMINE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5750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fun 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Student’s book p 5</a:t>
            </a: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Content Placeholder 4" descr="C:\Users\Korisnik\Downloads\157792255_1664709720398576_4637595057661191033_n.jpg157792255_1664709720398576_4637595057661191033_n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3429" y="1295400"/>
            <a:ext cx="3227070" cy="4953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533400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text 5.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 and write T (true) or F (false):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133340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is still very popular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miss something on TV, you can watch it laer thanks to the Internet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hard day at work people want to see a programme that is relaxing and funny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ABL TV station makes interesting documentaries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Brown thinks people should watch programs about popular tourist destinations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The island of Djerba is famous for its delicious fod and fishing. </a:t>
            </a:r>
          </a:p>
          <a:p>
            <a:pPr marL="0" indent="0">
              <a:buNone/>
            </a:pP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People often say the island is a small world because a few peoples live there. </a:t>
            </a:r>
          </a:p>
          <a:p>
            <a:pPr marL="0" indent="0">
              <a:buNone/>
            </a:pPr>
            <a:r>
              <a:rPr lang="sr-Latn-RS" alt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At the end of each documentary there is something interesting and funny.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6858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and comprehension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4114998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3200" y="12192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0574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402" y="28956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739" y="32766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8686800" y="4572000"/>
            <a:ext cx="457200" cy="5018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971800" y="5332418"/>
            <a:ext cx="457200" cy="5050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1981200" y="6170619"/>
            <a:ext cx="457200" cy="50501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87165" cy="52425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go out of fashion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breathtaking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contemporary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vivid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mainland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square meters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orchard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appeal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synagogue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altLang="en-US"/>
              <a:t>scent</a:t>
            </a:r>
          </a:p>
          <a:p>
            <a:pPr>
              <a:buFont typeface="Arial" panose="020B0604020202020204" pitchFamily="34" charset="0"/>
              <a:buChar char="•"/>
            </a:pPr>
            <a:endParaRPr lang="sr-Latn-RS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39310" y="1600200"/>
            <a:ext cx="4047490" cy="5227955"/>
          </a:xfrm>
        </p:spPr>
        <p:txBody>
          <a:bodyPr>
            <a:normAutofit fontScale="90000" lnSpcReduction="2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not be popular any more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very beautiful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modern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very clear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land without island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m2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a piece of land where fruit is grown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attract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a Jewish religious building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sr-Latn-RS" altLang="en-US" sz="2400"/>
              <a:t>pleasant smell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words </a:t>
            </a:r>
            <a:r>
              <a:rPr lang="en-US" sz="2800" dirty="0"/>
              <a:t> </a:t>
            </a:r>
            <a:r>
              <a:rPr lang="sr-Latn-RS" altLang="en-US" sz="2800" b="1" dirty="0"/>
              <a:t>contemporary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synagogu</a:t>
            </a:r>
            <a:r>
              <a:rPr lang="sr-Latn-RS" altLang="en-US" sz="2800" dirty="0"/>
              <a:t>e, </a:t>
            </a:r>
            <a:r>
              <a:rPr lang="sr-Latn-RS" altLang="en-US" sz="2800" b="1" dirty="0"/>
              <a:t>mainland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go out of fashion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vivid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orchard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scent</a:t>
            </a:r>
            <a:r>
              <a:rPr lang="sr-Latn-RS" altLang="en-US" sz="2800" dirty="0"/>
              <a:t>, </a:t>
            </a:r>
            <a:r>
              <a:rPr lang="sr-Latn-RS" altLang="en-US" sz="2800" b="1" dirty="0"/>
              <a:t>appeal to</a:t>
            </a:r>
            <a:r>
              <a:rPr lang="sr-Latn-RS" altLang="en-US" sz="2800" dirty="0"/>
              <a:t> and </a:t>
            </a:r>
            <a:r>
              <a:rPr lang="sr-Latn-RS" altLang="en-US" sz="2800" b="1" dirty="0"/>
              <a:t>square meters</a:t>
            </a:r>
            <a:r>
              <a:rPr lang="en-US" sz="2800" b="1" dirty="0"/>
              <a:t> </a:t>
            </a:r>
            <a:r>
              <a:rPr lang="en-US" sz="2800" dirty="0"/>
              <a:t>to complete the sentences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53467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vacation in Italy.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town is very old, there are a few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 buildings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this skirt will soon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house was between a lake and a beautiful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of various fruit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this photo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</a:t>
            </a: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you?</a:t>
            </a:r>
          </a:p>
          <a:p>
            <a:pPr marL="0" indent="0">
              <a:buNone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She will never forget the ________ of white roses she got from her boyfriend. </a:t>
            </a:r>
          </a:p>
          <a:p>
            <a:pPr marL="0" indent="0">
              <a:buNone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The island is faraway from the ________ and no one comes to it.</a:t>
            </a:r>
          </a:p>
          <a:p>
            <a:pPr marL="0" indent="0">
              <a:buNone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Her family is very religious. They often go to the ________ .</a:t>
            </a:r>
          </a:p>
          <a:p>
            <a:pPr marL="0" indent="0">
              <a:buNone/>
            </a:pPr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My room isn’t big. It has got 12 _____________ 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76400"/>
            <a:ext cx="1676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2136775"/>
            <a:ext cx="1891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2971800"/>
            <a:ext cx="2379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out of fashion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3432175"/>
            <a:ext cx="1235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orchard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4196080"/>
            <a:ext cx="1298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 to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4038600" y="4572000"/>
            <a:ext cx="890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scent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572000" y="5410200"/>
            <a:ext cx="1325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mainland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858000" y="5867400"/>
            <a:ext cx="1556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synagogue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724400" y="6327775"/>
            <a:ext cx="2025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square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r-Latn-R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990600"/>
            <a:ext cx="3394710" cy="45262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2090" y="1066800"/>
            <a:ext cx="339471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words </a:t>
            </a:r>
            <a:r>
              <a:rPr lang="sr-Latn-RS" alt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alt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alt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alt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sr-Latn-RS" alt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r-Latn-RS" altLang="en-US" sz="3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complete the phrases: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v"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appeal ___</a:t>
            </a:r>
          </a:p>
          <a:p>
            <a:pPr>
              <a:buFont typeface="Wingdings" panose="05000000000000000000" charset="0"/>
              <a:buChar char="v"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decorate ____</a:t>
            </a:r>
          </a:p>
          <a:p>
            <a:pPr>
              <a:buFont typeface="Wingdings" panose="05000000000000000000" charset="0"/>
              <a:buChar char="v"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connected ____</a:t>
            </a:r>
          </a:p>
          <a:p>
            <a:pPr>
              <a:buFont typeface="Wingdings" panose="05000000000000000000" charset="0"/>
              <a:buChar char="v"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 ____</a:t>
            </a:r>
          </a:p>
          <a:p>
            <a:pPr>
              <a:buFont typeface="Wingdings" panose="05000000000000000000" charset="0"/>
              <a:buChar char="v"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____ of fashion</a:t>
            </a:r>
          </a:p>
          <a:p>
            <a:pPr>
              <a:buFont typeface="Wingdings" panose="05000000000000000000" charset="0"/>
              <a:buChar char="v"/>
            </a:pPr>
            <a:endParaRPr lang="sr-Latn-R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85" y="1600200"/>
            <a:ext cx="589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362200" y="2133600"/>
            <a:ext cx="1146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819400" y="2743200"/>
            <a:ext cx="638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1295400" y="335280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1524000" y="3962400"/>
            <a:ext cx="741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Homework: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R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books, p.55, activity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411</Words>
  <Application>Microsoft Office PowerPoint</Application>
  <PresentationFormat>On-screen Show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English is fun 7, Student’s book p 54</vt:lpstr>
      <vt:lpstr>Look at the text 5.1 again and write T (true) or F (false):</vt:lpstr>
      <vt:lpstr>Vocabulary</vt:lpstr>
      <vt:lpstr>Use the words  contemporary, synagogue, mainland, go out of fashion, vivid, orchard, scent, appeal to and square meters to complete the sentences:</vt:lpstr>
      <vt:lpstr>PowerPoint Presentation</vt:lpstr>
      <vt:lpstr>Use words back, to, out, by and with to complete the phrases:</vt:lpstr>
      <vt:lpstr>Homework: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11. Kristina Mataruga</cp:lastModifiedBy>
  <cp:revision>17</cp:revision>
  <dcterms:created xsi:type="dcterms:W3CDTF">2020-03-14T13:35:00Z</dcterms:created>
  <dcterms:modified xsi:type="dcterms:W3CDTF">2021-03-15T08:55:08Z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