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jela Lolic" userId="67d28de278fda3f0" providerId="LiveId" clId="{A6A54CAA-7D8C-4A21-9B79-3B9BBE454629}"/>
    <pc:docChg chg="undo custSel addSld delSld modSld">
      <pc:chgData name="Danijela Lolic" userId="67d28de278fda3f0" providerId="LiveId" clId="{A6A54CAA-7D8C-4A21-9B79-3B9BBE454629}" dt="2021-01-25T21:04:09.460" v="5678" actId="1076"/>
      <pc:docMkLst>
        <pc:docMk/>
      </pc:docMkLst>
      <pc:sldChg chg="modSp mod">
        <pc:chgData name="Danijela Lolic" userId="67d28de278fda3f0" providerId="LiveId" clId="{A6A54CAA-7D8C-4A21-9B79-3B9BBE454629}" dt="2021-01-25T20:56:00.566" v="5537" actId="1076"/>
        <pc:sldMkLst>
          <pc:docMk/>
          <pc:sldMk cId="4025013544" sldId="256"/>
        </pc:sldMkLst>
        <pc:spChg chg="mod">
          <ac:chgData name="Danijela Lolic" userId="67d28de278fda3f0" providerId="LiveId" clId="{A6A54CAA-7D8C-4A21-9B79-3B9BBE454629}" dt="2021-01-25T20:55:53.364" v="5536" actId="1076"/>
          <ac:spMkLst>
            <pc:docMk/>
            <pc:sldMk cId="4025013544" sldId="256"/>
            <ac:spMk id="2" creationId="{00000000-0000-0000-0000-000000000000}"/>
          </ac:spMkLst>
        </pc:spChg>
        <pc:spChg chg="mod">
          <ac:chgData name="Danijela Lolic" userId="67d28de278fda3f0" providerId="LiveId" clId="{A6A54CAA-7D8C-4A21-9B79-3B9BBE454629}" dt="2021-01-25T20:56:00.566" v="5537" actId="1076"/>
          <ac:spMkLst>
            <pc:docMk/>
            <pc:sldMk cId="4025013544" sldId="256"/>
            <ac:spMk id="3" creationId="{00000000-0000-0000-0000-000000000000}"/>
          </ac:spMkLst>
        </pc:spChg>
      </pc:sldChg>
      <pc:sldChg chg="del">
        <pc:chgData name="Danijela Lolic" userId="67d28de278fda3f0" providerId="LiveId" clId="{A6A54CAA-7D8C-4A21-9B79-3B9BBE454629}" dt="2021-01-25T19:38:07.832" v="3255" actId="47"/>
        <pc:sldMkLst>
          <pc:docMk/>
          <pc:sldMk cId="3536972289" sldId="263"/>
        </pc:sldMkLst>
      </pc:sldChg>
      <pc:sldChg chg="del">
        <pc:chgData name="Danijela Lolic" userId="67d28de278fda3f0" providerId="LiveId" clId="{A6A54CAA-7D8C-4A21-9B79-3B9BBE454629}" dt="2021-01-25T19:44:01.102" v="3576" actId="47"/>
        <pc:sldMkLst>
          <pc:docMk/>
          <pc:sldMk cId="2514779726" sldId="265"/>
        </pc:sldMkLst>
      </pc:sldChg>
      <pc:sldChg chg="del">
        <pc:chgData name="Danijela Lolic" userId="67d28de278fda3f0" providerId="LiveId" clId="{A6A54CAA-7D8C-4A21-9B79-3B9BBE454629}" dt="2021-01-25T19:38:12.613" v="3256" actId="47"/>
        <pc:sldMkLst>
          <pc:docMk/>
          <pc:sldMk cId="411701859" sldId="266"/>
        </pc:sldMkLst>
      </pc:sldChg>
      <pc:sldChg chg="del">
        <pc:chgData name="Danijela Lolic" userId="67d28de278fda3f0" providerId="LiveId" clId="{A6A54CAA-7D8C-4A21-9B79-3B9BBE454629}" dt="2021-01-25T19:38:13.972" v="3257" actId="47"/>
        <pc:sldMkLst>
          <pc:docMk/>
          <pc:sldMk cId="3691332916" sldId="267"/>
        </pc:sldMkLst>
      </pc:sldChg>
      <pc:sldChg chg="del">
        <pc:chgData name="Danijela Lolic" userId="67d28de278fda3f0" providerId="LiveId" clId="{A6A54CAA-7D8C-4A21-9B79-3B9BBE454629}" dt="2021-01-25T19:38:16.892" v="3259" actId="47"/>
        <pc:sldMkLst>
          <pc:docMk/>
          <pc:sldMk cId="1870939040" sldId="269"/>
        </pc:sldMkLst>
      </pc:sldChg>
      <pc:sldChg chg="addSp modSp mod">
        <pc:chgData name="Danijela Lolic" userId="67d28de278fda3f0" providerId="LiveId" clId="{A6A54CAA-7D8C-4A21-9B79-3B9BBE454629}" dt="2021-01-25T20:56:23.677" v="5538" actId="113"/>
        <pc:sldMkLst>
          <pc:docMk/>
          <pc:sldMk cId="74760321" sldId="271"/>
        </pc:sldMkLst>
        <pc:spChg chg="mod">
          <ac:chgData name="Danijela Lolic" userId="67d28de278fda3f0" providerId="LiveId" clId="{A6A54CAA-7D8C-4A21-9B79-3B9BBE454629}" dt="2021-01-25T17:10:06.886" v="37" actId="1076"/>
          <ac:spMkLst>
            <pc:docMk/>
            <pc:sldMk cId="74760321" sldId="271"/>
            <ac:spMk id="9" creationId="{A5C09760-C984-46E3-AE5C-7C56EEA5CC12}"/>
          </ac:spMkLst>
        </pc:spChg>
        <pc:spChg chg="mod">
          <ac:chgData name="Danijela Lolic" userId="67d28de278fda3f0" providerId="LiveId" clId="{A6A54CAA-7D8C-4A21-9B79-3B9BBE454629}" dt="2021-01-25T20:56:23.677" v="5538" actId="113"/>
          <ac:spMkLst>
            <pc:docMk/>
            <pc:sldMk cId="74760321" sldId="271"/>
            <ac:spMk id="10" creationId="{B23BB7A5-970D-439B-B1A2-FF2BC90EBAB9}"/>
          </ac:spMkLst>
        </pc:spChg>
        <pc:spChg chg="mod">
          <ac:chgData name="Danijela Lolic" userId="67d28de278fda3f0" providerId="LiveId" clId="{A6A54CAA-7D8C-4A21-9B79-3B9BBE454629}" dt="2021-01-25T17:09:58.799" v="35" actId="1076"/>
          <ac:spMkLst>
            <pc:docMk/>
            <pc:sldMk cId="74760321" sldId="271"/>
            <ac:spMk id="12" creationId="{B5BA7AC7-DE00-4A8A-B0A6-F95DC2145187}"/>
          </ac:spMkLst>
        </pc:spChg>
        <pc:spChg chg="mod">
          <ac:chgData name="Danijela Lolic" userId="67d28de278fda3f0" providerId="LiveId" clId="{A6A54CAA-7D8C-4A21-9B79-3B9BBE454629}" dt="2021-01-25T17:09:53.478" v="34" actId="1076"/>
          <ac:spMkLst>
            <pc:docMk/>
            <pc:sldMk cId="74760321" sldId="271"/>
            <ac:spMk id="13" creationId="{1871E910-A9B2-45CD-8A0F-FB8EC785C9F1}"/>
          </ac:spMkLst>
        </pc:spChg>
        <pc:spChg chg="add mod">
          <ac:chgData name="Danijela Lolic" userId="67d28de278fda3f0" providerId="LiveId" clId="{A6A54CAA-7D8C-4A21-9B79-3B9BBE454629}" dt="2021-01-25T17:10:11.240" v="38" actId="1076"/>
          <ac:spMkLst>
            <pc:docMk/>
            <pc:sldMk cId="74760321" sldId="271"/>
            <ac:spMk id="14" creationId="{D1F44E0B-4D34-4DAE-8908-C44BEED7B0D6}"/>
          </ac:spMkLst>
        </pc:spChg>
      </pc:sldChg>
      <pc:sldChg chg="del">
        <pc:chgData name="Danijela Lolic" userId="67d28de278fda3f0" providerId="LiveId" clId="{A6A54CAA-7D8C-4A21-9B79-3B9BBE454629}" dt="2021-01-25T19:38:00.409" v="3252" actId="47"/>
        <pc:sldMkLst>
          <pc:docMk/>
          <pc:sldMk cId="2655038293" sldId="272"/>
        </pc:sldMkLst>
      </pc:sldChg>
      <pc:sldChg chg="del">
        <pc:chgData name="Danijela Lolic" userId="67d28de278fda3f0" providerId="LiveId" clId="{A6A54CAA-7D8C-4A21-9B79-3B9BBE454629}" dt="2021-01-25T19:38:03.434" v="3253" actId="47"/>
        <pc:sldMkLst>
          <pc:docMk/>
          <pc:sldMk cId="2916606760" sldId="273"/>
        </pc:sldMkLst>
      </pc:sldChg>
      <pc:sldChg chg="del">
        <pc:chgData name="Danijela Lolic" userId="67d28de278fda3f0" providerId="LiveId" clId="{A6A54CAA-7D8C-4A21-9B79-3B9BBE454629}" dt="2021-01-25T19:38:05.661" v="3254" actId="47"/>
        <pc:sldMkLst>
          <pc:docMk/>
          <pc:sldMk cId="2703272229" sldId="274"/>
        </pc:sldMkLst>
      </pc:sldChg>
      <pc:sldChg chg="del">
        <pc:chgData name="Danijela Lolic" userId="67d28de278fda3f0" providerId="LiveId" clId="{A6A54CAA-7D8C-4A21-9B79-3B9BBE454629}" dt="2021-01-25T19:38:15.475" v="3258" actId="47"/>
        <pc:sldMkLst>
          <pc:docMk/>
          <pc:sldMk cId="1300596430" sldId="275"/>
        </pc:sldMkLst>
      </pc:sldChg>
      <pc:sldChg chg="new del">
        <pc:chgData name="Danijela Lolic" userId="67d28de278fda3f0" providerId="LiveId" clId="{A6A54CAA-7D8C-4A21-9B79-3B9BBE454629}" dt="2021-01-25T17:09:11.038" v="12" actId="47"/>
        <pc:sldMkLst>
          <pc:docMk/>
          <pc:sldMk cId="1247286647" sldId="276"/>
        </pc:sldMkLst>
      </pc:sldChg>
      <pc:sldChg chg="addSp delSp modSp new mod">
        <pc:chgData name="Danijela Lolic" userId="67d28de278fda3f0" providerId="LiveId" clId="{A6A54CAA-7D8C-4A21-9B79-3B9BBE454629}" dt="2021-01-25T17:44:12.755" v="596" actId="1076"/>
        <pc:sldMkLst>
          <pc:docMk/>
          <pc:sldMk cId="164120831" sldId="277"/>
        </pc:sldMkLst>
        <pc:spChg chg="add mod">
          <ac:chgData name="Danijela Lolic" userId="67d28de278fda3f0" providerId="LiveId" clId="{A6A54CAA-7D8C-4A21-9B79-3B9BBE454629}" dt="2021-01-25T17:43:10.467" v="581" actId="1076"/>
          <ac:spMkLst>
            <pc:docMk/>
            <pc:sldMk cId="164120831" sldId="277"/>
            <ac:spMk id="2" creationId="{207EC642-C3D2-44CC-9FD1-A29A8D24EB00}"/>
          </ac:spMkLst>
        </pc:spChg>
        <pc:spChg chg="add mod">
          <ac:chgData name="Danijela Lolic" userId="67d28de278fda3f0" providerId="LiveId" clId="{A6A54CAA-7D8C-4A21-9B79-3B9BBE454629}" dt="2021-01-25T17:10:36.988" v="50" actId="255"/>
          <ac:spMkLst>
            <pc:docMk/>
            <pc:sldMk cId="164120831" sldId="277"/>
            <ac:spMk id="3" creationId="{D20AF713-621C-48B3-A9AE-BB84635660D4}"/>
          </ac:spMkLst>
        </pc:spChg>
        <pc:spChg chg="add mod">
          <ac:chgData name="Danijela Lolic" userId="67d28de278fda3f0" providerId="LiveId" clId="{A6A54CAA-7D8C-4A21-9B79-3B9BBE454629}" dt="2021-01-25T17:43:27.936" v="585" actId="1076"/>
          <ac:spMkLst>
            <pc:docMk/>
            <pc:sldMk cId="164120831" sldId="277"/>
            <ac:spMk id="6" creationId="{7F22D723-7FD6-4B6F-83AF-B15FCAA6553D}"/>
          </ac:spMkLst>
        </pc:spChg>
        <pc:spChg chg="add mod">
          <ac:chgData name="Danijela Lolic" userId="67d28de278fda3f0" providerId="LiveId" clId="{A6A54CAA-7D8C-4A21-9B79-3B9BBE454629}" dt="2021-01-25T17:43:31.405" v="586" actId="1076"/>
          <ac:spMkLst>
            <pc:docMk/>
            <pc:sldMk cId="164120831" sldId="277"/>
            <ac:spMk id="7" creationId="{8B809EC0-7E7C-4DC9-A1A6-F26AE87CFCA6}"/>
          </ac:spMkLst>
        </pc:spChg>
        <pc:spChg chg="add mod">
          <ac:chgData name="Danijela Lolic" userId="67d28de278fda3f0" providerId="LiveId" clId="{A6A54CAA-7D8C-4A21-9B79-3B9BBE454629}" dt="2021-01-25T17:43:15.841" v="582" actId="1076"/>
          <ac:spMkLst>
            <pc:docMk/>
            <pc:sldMk cId="164120831" sldId="277"/>
            <ac:spMk id="17" creationId="{4B57FA47-69B5-448B-984A-199C870625CB}"/>
          </ac:spMkLst>
        </pc:spChg>
        <pc:spChg chg="add mod">
          <ac:chgData name="Danijela Lolic" userId="67d28de278fda3f0" providerId="LiveId" clId="{A6A54CAA-7D8C-4A21-9B79-3B9BBE454629}" dt="2021-01-25T17:43:58.651" v="592" actId="1076"/>
          <ac:spMkLst>
            <pc:docMk/>
            <pc:sldMk cId="164120831" sldId="277"/>
            <ac:spMk id="18" creationId="{6E3711FE-F6CD-41CE-9728-6CE7A2B44395}"/>
          </ac:spMkLst>
        </pc:spChg>
        <pc:spChg chg="add mod">
          <ac:chgData name="Danijela Lolic" userId="67d28de278fda3f0" providerId="LiveId" clId="{A6A54CAA-7D8C-4A21-9B79-3B9BBE454629}" dt="2021-01-25T17:44:12.755" v="596" actId="1076"/>
          <ac:spMkLst>
            <pc:docMk/>
            <pc:sldMk cId="164120831" sldId="277"/>
            <ac:spMk id="27" creationId="{9534B884-8E44-4118-B0C8-6D122E0D3AAA}"/>
          </ac:spMkLst>
        </pc:spChg>
        <pc:spChg chg="add mod">
          <ac:chgData name="Danijela Lolic" userId="67d28de278fda3f0" providerId="LiveId" clId="{A6A54CAA-7D8C-4A21-9B79-3B9BBE454629}" dt="2021-01-25T17:44:08.257" v="595" actId="1076"/>
          <ac:spMkLst>
            <pc:docMk/>
            <pc:sldMk cId="164120831" sldId="277"/>
            <ac:spMk id="28" creationId="{2578A436-829A-41BB-816F-9E0AB414EFF4}"/>
          </ac:spMkLst>
        </pc:spChg>
        <pc:picChg chg="add del mod">
          <ac:chgData name="Danijela Lolic" userId="67d28de278fda3f0" providerId="LiveId" clId="{A6A54CAA-7D8C-4A21-9B79-3B9BBE454629}" dt="2021-01-25T17:12:10.411" v="55" actId="478"/>
          <ac:picMkLst>
            <pc:docMk/>
            <pc:sldMk cId="164120831" sldId="277"/>
            <ac:picMk id="4" creationId="{410A6889-E306-4EFD-8BF4-BF045C5B441E}"/>
          </ac:picMkLst>
        </pc:picChg>
        <pc:picChg chg="add mod">
          <ac:chgData name="Danijela Lolic" userId="67d28de278fda3f0" providerId="LiveId" clId="{A6A54CAA-7D8C-4A21-9B79-3B9BBE454629}" dt="2021-01-25T17:43:22.374" v="584" actId="1076"/>
          <ac:picMkLst>
            <pc:docMk/>
            <pc:sldMk cId="164120831" sldId="277"/>
            <ac:picMk id="5" creationId="{51681901-88C9-41A6-BF2D-7F676F821707}"/>
          </ac:picMkLst>
        </pc:picChg>
        <pc:picChg chg="add mod">
          <ac:chgData name="Danijela Lolic" userId="67d28de278fda3f0" providerId="LiveId" clId="{A6A54CAA-7D8C-4A21-9B79-3B9BBE454629}" dt="2021-01-25T17:44:05.373" v="594" actId="1076"/>
          <ac:picMkLst>
            <pc:docMk/>
            <pc:sldMk cId="164120831" sldId="277"/>
            <ac:picMk id="25" creationId="{18A99AEF-3F35-48A1-9145-14A8FE951286}"/>
          </ac:picMkLst>
        </pc:picChg>
        <pc:picChg chg="add del mod">
          <ac:chgData name="Danijela Lolic" userId="67d28de278fda3f0" providerId="LiveId" clId="{A6A54CAA-7D8C-4A21-9B79-3B9BBE454629}" dt="2021-01-25T17:39:02.788" v="413" actId="478"/>
          <ac:picMkLst>
            <pc:docMk/>
            <pc:sldMk cId="164120831" sldId="277"/>
            <ac:picMk id="26" creationId="{3BC7FD25-A4C9-4DAA-8AB9-DE095ACAC44C}"/>
          </ac:picMkLst>
        </pc:picChg>
        <pc:cxnChg chg="add del mod">
          <ac:chgData name="Danijela Lolic" userId="67d28de278fda3f0" providerId="LiveId" clId="{A6A54CAA-7D8C-4A21-9B79-3B9BBE454629}" dt="2021-01-25T17:27:33.560" v="381" actId="478"/>
          <ac:cxnSpMkLst>
            <pc:docMk/>
            <pc:sldMk cId="164120831" sldId="277"/>
            <ac:cxnSpMk id="9" creationId="{E98A6613-B13B-4061-A742-E0EF8ECD7834}"/>
          </ac:cxnSpMkLst>
        </pc:cxnChg>
        <pc:cxnChg chg="add del mod">
          <ac:chgData name="Danijela Lolic" userId="67d28de278fda3f0" providerId="LiveId" clId="{A6A54CAA-7D8C-4A21-9B79-3B9BBE454629}" dt="2021-01-25T17:26:38.410" v="369" actId="478"/>
          <ac:cxnSpMkLst>
            <pc:docMk/>
            <pc:sldMk cId="164120831" sldId="277"/>
            <ac:cxnSpMk id="11" creationId="{07D34C33-0C7A-4E93-A77C-BF2679AA878C}"/>
          </ac:cxnSpMkLst>
        </pc:cxnChg>
        <pc:cxnChg chg="add del mod">
          <ac:chgData name="Danijela Lolic" userId="67d28de278fda3f0" providerId="LiveId" clId="{A6A54CAA-7D8C-4A21-9B79-3B9BBE454629}" dt="2021-01-25T17:27:31.477" v="380" actId="478"/>
          <ac:cxnSpMkLst>
            <pc:docMk/>
            <pc:sldMk cId="164120831" sldId="277"/>
            <ac:cxnSpMk id="14" creationId="{D66FA4E0-32B2-416A-8848-6A0E14202069}"/>
          </ac:cxnSpMkLst>
        </pc:cxnChg>
        <pc:cxnChg chg="add mod">
          <ac:chgData name="Danijela Lolic" userId="67d28de278fda3f0" providerId="LiveId" clId="{A6A54CAA-7D8C-4A21-9B79-3B9BBE454629}" dt="2021-01-25T17:43:19.060" v="583" actId="1076"/>
          <ac:cxnSpMkLst>
            <pc:docMk/>
            <pc:sldMk cId="164120831" sldId="277"/>
            <ac:cxnSpMk id="20" creationId="{CB22E5E6-570C-43C9-9B6E-53790833A9BB}"/>
          </ac:cxnSpMkLst>
        </pc:cxnChg>
        <pc:cxnChg chg="add mod">
          <ac:chgData name="Danijela Lolic" userId="67d28de278fda3f0" providerId="LiveId" clId="{A6A54CAA-7D8C-4A21-9B79-3B9BBE454629}" dt="2021-01-25T17:43:42.618" v="589" actId="14100"/>
          <ac:cxnSpMkLst>
            <pc:docMk/>
            <pc:sldMk cId="164120831" sldId="277"/>
            <ac:cxnSpMk id="22" creationId="{D7497D3A-2B25-449A-9038-7E27646EFD74}"/>
          </ac:cxnSpMkLst>
        </pc:cxnChg>
        <pc:cxnChg chg="add mod">
          <ac:chgData name="Danijela Lolic" userId="67d28de278fda3f0" providerId="LiveId" clId="{A6A54CAA-7D8C-4A21-9B79-3B9BBE454629}" dt="2021-01-25T17:43:52.147" v="591" actId="1076"/>
          <ac:cxnSpMkLst>
            <pc:docMk/>
            <pc:sldMk cId="164120831" sldId="277"/>
            <ac:cxnSpMk id="24" creationId="{83686C71-D795-4F47-811E-75F693B9077F}"/>
          </ac:cxnSpMkLst>
        </pc:cxnChg>
      </pc:sldChg>
      <pc:sldChg chg="addSp delSp modSp new mod">
        <pc:chgData name="Danijela Lolic" userId="67d28de278fda3f0" providerId="LiveId" clId="{A6A54CAA-7D8C-4A21-9B79-3B9BBE454629}" dt="2021-01-25T20:57:37.802" v="5541" actId="20577"/>
        <pc:sldMkLst>
          <pc:docMk/>
          <pc:sldMk cId="677530775" sldId="278"/>
        </pc:sldMkLst>
        <pc:spChg chg="add mod">
          <ac:chgData name="Danijela Lolic" userId="67d28de278fda3f0" providerId="LiveId" clId="{A6A54CAA-7D8C-4A21-9B79-3B9BBE454629}" dt="2021-01-25T17:44:37.136" v="608" actId="1076"/>
          <ac:spMkLst>
            <pc:docMk/>
            <pc:sldMk cId="677530775" sldId="278"/>
            <ac:spMk id="2" creationId="{8A1E5C00-759A-4EFA-AEA3-A50C257D5739}"/>
          </ac:spMkLst>
        </pc:spChg>
        <pc:spChg chg="add mod">
          <ac:chgData name="Danijela Lolic" userId="67d28de278fda3f0" providerId="LiveId" clId="{A6A54CAA-7D8C-4A21-9B79-3B9BBE454629}" dt="2021-01-25T20:57:13.752" v="5539" actId="20577"/>
          <ac:spMkLst>
            <pc:docMk/>
            <pc:sldMk cId="677530775" sldId="278"/>
            <ac:spMk id="3" creationId="{C2CC4FCA-81FD-41CB-B078-BEE72B1CFC77}"/>
          </ac:spMkLst>
        </pc:spChg>
        <pc:spChg chg="add mod">
          <ac:chgData name="Danijela Lolic" userId="67d28de278fda3f0" providerId="LiveId" clId="{A6A54CAA-7D8C-4A21-9B79-3B9BBE454629}" dt="2021-01-25T17:59:32.360" v="658" actId="14100"/>
          <ac:spMkLst>
            <pc:docMk/>
            <pc:sldMk cId="677530775" sldId="278"/>
            <ac:spMk id="6" creationId="{E091EDEF-ADE5-48DB-9B14-5638740A69C8}"/>
          </ac:spMkLst>
        </pc:spChg>
        <pc:spChg chg="add mod">
          <ac:chgData name="Danijela Lolic" userId="67d28de278fda3f0" providerId="LiveId" clId="{A6A54CAA-7D8C-4A21-9B79-3B9BBE454629}" dt="2021-01-25T17:59:17.919" v="657" actId="2085"/>
          <ac:spMkLst>
            <pc:docMk/>
            <pc:sldMk cId="677530775" sldId="278"/>
            <ac:spMk id="7" creationId="{292C129F-123B-4B57-B394-FDF6482B65B0}"/>
          </ac:spMkLst>
        </pc:spChg>
        <pc:spChg chg="add mod">
          <ac:chgData name="Danijela Lolic" userId="67d28de278fda3f0" providerId="LiveId" clId="{A6A54CAA-7D8C-4A21-9B79-3B9BBE454629}" dt="2021-01-25T18:05:22.126" v="764" actId="14100"/>
          <ac:spMkLst>
            <pc:docMk/>
            <pc:sldMk cId="677530775" sldId="278"/>
            <ac:spMk id="8" creationId="{DFC8F150-1406-4AF0-809E-37C77A1A69C4}"/>
          </ac:spMkLst>
        </pc:spChg>
        <pc:spChg chg="add del mod">
          <ac:chgData name="Danijela Lolic" userId="67d28de278fda3f0" providerId="LiveId" clId="{A6A54CAA-7D8C-4A21-9B79-3B9BBE454629}" dt="2021-01-25T18:06:24.047" v="776" actId="478"/>
          <ac:spMkLst>
            <pc:docMk/>
            <pc:sldMk cId="677530775" sldId="278"/>
            <ac:spMk id="9" creationId="{5FB857E3-0D78-4BAA-BE5F-247EB532CA29}"/>
          </ac:spMkLst>
        </pc:spChg>
        <pc:spChg chg="add del mod">
          <ac:chgData name="Danijela Lolic" userId="67d28de278fda3f0" providerId="LiveId" clId="{A6A54CAA-7D8C-4A21-9B79-3B9BBE454629}" dt="2021-01-25T18:03:11.864" v="710" actId="478"/>
          <ac:spMkLst>
            <pc:docMk/>
            <pc:sldMk cId="677530775" sldId="278"/>
            <ac:spMk id="10" creationId="{9816FFE8-DE6A-4A34-9CD4-38BD918297E9}"/>
          </ac:spMkLst>
        </pc:spChg>
        <pc:spChg chg="add mod">
          <ac:chgData name="Danijela Lolic" userId="67d28de278fda3f0" providerId="LiveId" clId="{A6A54CAA-7D8C-4A21-9B79-3B9BBE454629}" dt="2021-01-25T18:05:25.959" v="765" actId="14100"/>
          <ac:spMkLst>
            <pc:docMk/>
            <pc:sldMk cId="677530775" sldId="278"/>
            <ac:spMk id="11" creationId="{0490F847-214E-480C-91AD-BB9BB8D05DC9}"/>
          </ac:spMkLst>
        </pc:spChg>
        <pc:spChg chg="add mod">
          <ac:chgData name="Danijela Lolic" userId="67d28de278fda3f0" providerId="LiveId" clId="{A6A54CAA-7D8C-4A21-9B79-3B9BBE454629}" dt="2021-01-25T18:05:28.710" v="766" actId="14100"/>
          <ac:spMkLst>
            <pc:docMk/>
            <pc:sldMk cId="677530775" sldId="278"/>
            <ac:spMk id="12" creationId="{70769D76-7910-43BE-B34D-4BA94C58C9F3}"/>
          </ac:spMkLst>
        </pc:spChg>
        <pc:spChg chg="add mod">
          <ac:chgData name="Danijela Lolic" userId="67d28de278fda3f0" providerId="LiveId" clId="{A6A54CAA-7D8C-4A21-9B79-3B9BBE454629}" dt="2021-01-25T18:06:21.696" v="775" actId="14100"/>
          <ac:spMkLst>
            <pc:docMk/>
            <pc:sldMk cId="677530775" sldId="278"/>
            <ac:spMk id="13" creationId="{8B2086F6-F61B-4E7F-A916-20F5A91AE814}"/>
          </ac:spMkLst>
        </pc:spChg>
        <pc:spChg chg="add mod">
          <ac:chgData name="Danijela Lolic" userId="67d28de278fda3f0" providerId="LiveId" clId="{A6A54CAA-7D8C-4A21-9B79-3B9BBE454629}" dt="2021-01-25T18:07:50.078" v="795" actId="20577"/>
          <ac:spMkLst>
            <pc:docMk/>
            <pc:sldMk cId="677530775" sldId="278"/>
            <ac:spMk id="16" creationId="{530FFB32-4B3F-4EDA-8F1E-6BFB4B79F978}"/>
          </ac:spMkLst>
        </pc:spChg>
        <pc:spChg chg="add mod">
          <ac:chgData name="Danijela Lolic" userId="67d28de278fda3f0" providerId="LiveId" clId="{A6A54CAA-7D8C-4A21-9B79-3B9BBE454629}" dt="2021-01-25T18:08:29.075" v="801" actId="2085"/>
          <ac:spMkLst>
            <pc:docMk/>
            <pc:sldMk cId="677530775" sldId="278"/>
            <ac:spMk id="17" creationId="{BCF9573B-FAC7-4DCB-9633-C83128645220}"/>
          </ac:spMkLst>
        </pc:spChg>
        <pc:spChg chg="add mod">
          <ac:chgData name="Danijela Lolic" userId="67d28de278fda3f0" providerId="LiveId" clId="{A6A54CAA-7D8C-4A21-9B79-3B9BBE454629}" dt="2021-01-25T18:18:49.748" v="1304" actId="1076"/>
          <ac:spMkLst>
            <pc:docMk/>
            <pc:sldMk cId="677530775" sldId="278"/>
            <ac:spMk id="18" creationId="{DADF77D7-912D-4AE8-B329-D31134C49C8B}"/>
          </ac:spMkLst>
        </pc:spChg>
        <pc:spChg chg="add mod">
          <ac:chgData name="Danijela Lolic" userId="67d28de278fda3f0" providerId="LiveId" clId="{A6A54CAA-7D8C-4A21-9B79-3B9BBE454629}" dt="2021-01-25T18:18:52.630" v="1305" actId="1076"/>
          <ac:spMkLst>
            <pc:docMk/>
            <pc:sldMk cId="677530775" sldId="278"/>
            <ac:spMk id="19" creationId="{6A67756B-70D9-49CB-9543-34D659A9744A}"/>
          </ac:spMkLst>
        </pc:spChg>
        <pc:spChg chg="add mod">
          <ac:chgData name="Danijela Lolic" userId="67d28de278fda3f0" providerId="LiveId" clId="{A6A54CAA-7D8C-4A21-9B79-3B9BBE454629}" dt="2021-01-25T18:18:59.606" v="1306" actId="1076"/>
          <ac:spMkLst>
            <pc:docMk/>
            <pc:sldMk cId="677530775" sldId="278"/>
            <ac:spMk id="20" creationId="{8270D5FE-F9B3-4DE2-A770-2BFB00DE4ACA}"/>
          </ac:spMkLst>
        </pc:spChg>
        <pc:spChg chg="add mod">
          <ac:chgData name="Danijela Lolic" userId="67d28de278fda3f0" providerId="LiveId" clId="{A6A54CAA-7D8C-4A21-9B79-3B9BBE454629}" dt="2021-01-25T20:57:37.802" v="5541" actId="20577"/>
          <ac:spMkLst>
            <pc:docMk/>
            <pc:sldMk cId="677530775" sldId="278"/>
            <ac:spMk id="21" creationId="{36EE884A-C84B-48F0-A85A-C4A88A2B2C3F}"/>
          </ac:spMkLst>
        </pc:spChg>
        <pc:picChg chg="add del mod">
          <ac:chgData name="Danijela Lolic" userId="67d28de278fda3f0" providerId="LiveId" clId="{A6A54CAA-7D8C-4A21-9B79-3B9BBE454629}" dt="2021-01-25T17:56:57.587" v="642" actId="478"/>
          <ac:picMkLst>
            <pc:docMk/>
            <pc:sldMk cId="677530775" sldId="278"/>
            <ac:picMk id="4" creationId="{8503B11E-F55B-48CE-A248-441948228B53}"/>
          </ac:picMkLst>
        </pc:picChg>
        <pc:picChg chg="add mod">
          <ac:chgData name="Danijela Lolic" userId="67d28de278fda3f0" providerId="LiveId" clId="{A6A54CAA-7D8C-4A21-9B79-3B9BBE454629}" dt="2021-01-25T17:58:14.628" v="647" actId="14100"/>
          <ac:picMkLst>
            <pc:docMk/>
            <pc:sldMk cId="677530775" sldId="278"/>
            <ac:picMk id="5" creationId="{AD6CD2A9-2AE2-4D54-989D-57A201790B7C}"/>
          </ac:picMkLst>
        </pc:picChg>
        <pc:cxnChg chg="add mod">
          <ac:chgData name="Danijela Lolic" userId="67d28de278fda3f0" providerId="LiveId" clId="{A6A54CAA-7D8C-4A21-9B79-3B9BBE454629}" dt="2021-01-25T18:07:14.927" v="780" actId="1076"/>
          <ac:cxnSpMkLst>
            <pc:docMk/>
            <pc:sldMk cId="677530775" sldId="278"/>
            <ac:cxnSpMk id="15" creationId="{D8946D55-0834-4B70-90C4-294EA74A1A8F}"/>
          </ac:cxnSpMkLst>
        </pc:cxnChg>
      </pc:sldChg>
      <pc:sldChg chg="addSp delSp modSp new mod">
        <pc:chgData name="Danijela Lolic" userId="67d28de278fda3f0" providerId="LiveId" clId="{A6A54CAA-7D8C-4A21-9B79-3B9BBE454629}" dt="2021-01-25T20:58:09.205" v="5543" actId="1036"/>
        <pc:sldMkLst>
          <pc:docMk/>
          <pc:sldMk cId="2595856950" sldId="279"/>
        </pc:sldMkLst>
        <pc:spChg chg="add mod">
          <ac:chgData name="Danijela Lolic" userId="67d28de278fda3f0" providerId="LiveId" clId="{A6A54CAA-7D8C-4A21-9B79-3B9BBE454629}" dt="2021-01-25T18:19:56.381" v="1325" actId="14100"/>
          <ac:spMkLst>
            <pc:docMk/>
            <pc:sldMk cId="2595856950" sldId="279"/>
            <ac:spMk id="2" creationId="{3C61F55B-1EB5-4B94-A5A0-B44B5444245C}"/>
          </ac:spMkLst>
        </pc:spChg>
        <pc:spChg chg="add mod">
          <ac:chgData name="Danijela Lolic" userId="67d28de278fda3f0" providerId="LiveId" clId="{A6A54CAA-7D8C-4A21-9B79-3B9BBE454629}" dt="2021-01-25T18:30:54.270" v="1644" actId="1076"/>
          <ac:spMkLst>
            <pc:docMk/>
            <pc:sldMk cId="2595856950" sldId="279"/>
            <ac:spMk id="4" creationId="{FC9969DC-2849-497A-93D3-22E1194B591E}"/>
          </ac:spMkLst>
        </pc:spChg>
        <pc:spChg chg="add mod">
          <ac:chgData name="Danijela Lolic" userId="67d28de278fda3f0" providerId="LiveId" clId="{A6A54CAA-7D8C-4A21-9B79-3B9BBE454629}" dt="2021-01-25T18:30:20.456" v="1640" actId="1076"/>
          <ac:spMkLst>
            <pc:docMk/>
            <pc:sldMk cId="2595856950" sldId="279"/>
            <ac:spMk id="5" creationId="{A150F566-B95F-4701-99D5-9AA29F0DA8EB}"/>
          </ac:spMkLst>
        </pc:spChg>
        <pc:spChg chg="add del">
          <ac:chgData name="Danijela Lolic" userId="67d28de278fda3f0" providerId="LiveId" clId="{A6A54CAA-7D8C-4A21-9B79-3B9BBE454629}" dt="2021-01-25T18:22:07.084" v="1345" actId="478"/>
          <ac:spMkLst>
            <pc:docMk/>
            <pc:sldMk cId="2595856950" sldId="279"/>
            <ac:spMk id="6" creationId="{C8943376-50AE-4D19-877E-E5B1108D9FE4}"/>
          </ac:spMkLst>
        </pc:spChg>
        <pc:spChg chg="add mod">
          <ac:chgData name="Danijela Lolic" userId="67d28de278fda3f0" providerId="LiveId" clId="{A6A54CAA-7D8C-4A21-9B79-3B9BBE454629}" dt="2021-01-25T18:30:25.685" v="1641" actId="1076"/>
          <ac:spMkLst>
            <pc:docMk/>
            <pc:sldMk cId="2595856950" sldId="279"/>
            <ac:spMk id="7" creationId="{3B25BD56-3A25-4FFD-8367-B696098FB8DF}"/>
          </ac:spMkLst>
        </pc:spChg>
        <pc:spChg chg="add mod">
          <ac:chgData name="Danijela Lolic" userId="67d28de278fda3f0" providerId="LiveId" clId="{A6A54CAA-7D8C-4A21-9B79-3B9BBE454629}" dt="2021-01-25T18:29:27.671" v="1632" actId="1076"/>
          <ac:spMkLst>
            <pc:docMk/>
            <pc:sldMk cId="2595856950" sldId="279"/>
            <ac:spMk id="8" creationId="{77B04EC0-18AC-4D9D-A254-86116E6CA069}"/>
          </ac:spMkLst>
        </pc:spChg>
        <pc:spChg chg="add mod">
          <ac:chgData name="Danijela Lolic" userId="67d28de278fda3f0" providerId="LiveId" clId="{A6A54CAA-7D8C-4A21-9B79-3B9BBE454629}" dt="2021-01-25T20:58:09.205" v="5543" actId="1036"/>
          <ac:spMkLst>
            <pc:docMk/>
            <pc:sldMk cId="2595856950" sldId="279"/>
            <ac:spMk id="13" creationId="{E793342C-EBFF-47CF-A3C5-951341466FF4}"/>
          </ac:spMkLst>
        </pc:spChg>
        <pc:spChg chg="add mod">
          <ac:chgData name="Danijela Lolic" userId="67d28de278fda3f0" providerId="LiveId" clId="{A6A54CAA-7D8C-4A21-9B79-3B9BBE454629}" dt="2021-01-25T20:58:00.433" v="5542" actId="1076"/>
          <ac:spMkLst>
            <pc:docMk/>
            <pc:sldMk cId="2595856950" sldId="279"/>
            <ac:spMk id="14" creationId="{B315FFEF-0AF3-49BB-B2F1-D2DF1AF04B5C}"/>
          </ac:spMkLst>
        </pc:spChg>
        <pc:picChg chg="add mod">
          <ac:chgData name="Danijela Lolic" userId="67d28de278fda3f0" providerId="LiveId" clId="{A6A54CAA-7D8C-4A21-9B79-3B9BBE454629}" dt="2021-01-25T18:30:41.200" v="1643" actId="1076"/>
          <ac:picMkLst>
            <pc:docMk/>
            <pc:sldMk cId="2595856950" sldId="279"/>
            <ac:picMk id="3" creationId="{E70FEF16-2944-4D3B-BF89-243D0F4C04CA}"/>
          </ac:picMkLst>
        </pc:picChg>
        <pc:picChg chg="add del mod">
          <ac:chgData name="Danijela Lolic" userId="67d28de278fda3f0" providerId="LiveId" clId="{A6A54CAA-7D8C-4A21-9B79-3B9BBE454629}" dt="2021-01-25T18:25:34.735" v="1487" actId="478"/>
          <ac:picMkLst>
            <pc:docMk/>
            <pc:sldMk cId="2595856950" sldId="279"/>
            <ac:picMk id="9" creationId="{DA660019-CC67-493F-B221-7EF9046D67D2}"/>
          </ac:picMkLst>
        </pc:picChg>
        <pc:picChg chg="add del mod">
          <ac:chgData name="Danijela Lolic" userId="67d28de278fda3f0" providerId="LiveId" clId="{A6A54CAA-7D8C-4A21-9B79-3B9BBE454629}" dt="2021-01-25T18:26:28.519" v="1494" actId="478"/>
          <ac:picMkLst>
            <pc:docMk/>
            <pc:sldMk cId="2595856950" sldId="279"/>
            <ac:picMk id="10" creationId="{EF2A8F41-D955-402B-B03C-F92D6130EFFE}"/>
          </ac:picMkLst>
        </pc:picChg>
        <pc:picChg chg="add del mod">
          <ac:chgData name="Danijela Lolic" userId="67d28de278fda3f0" providerId="LiveId" clId="{A6A54CAA-7D8C-4A21-9B79-3B9BBE454629}" dt="2021-01-25T18:26:34.808" v="1498" actId="478"/>
          <ac:picMkLst>
            <pc:docMk/>
            <pc:sldMk cId="2595856950" sldId="279"/>
            <ac:picMk id="11" creationId="{48C1E1C3-5A3E-44EF-BEA1-A376A5A9A248}"/>
          </ac:picMkLst>
        </pc:picChg>
        <pc:picChg chg="add mod">
          <ac:chgData name="Danijela Lolic" userId="67d28de278fda3f0" providerId="LiveId" clId="{A6A54CAA-7D8C-4A21-9B79-3B9BBE454629}" dt="2021-01-25T18:31:01.792" v="1645" actId="1076"/>
          <ac:picMkLst>
            <pc:docMk/>
            <pc:sldMk cId="2595856950" sldId="279"/>
            <ac:picMk id="12" creationId="{A0306302-58E1-4D00-8E3C-3F4BD883713D}"/>
          </ac:picMkLst>
        </pc:picChg>
      </pc:sldChg>
      <pc:sldChg chg="addSp delSp modSp new mod">
        <pc:chgData name="Danijela Lolic" userId="67d28de278fda3f0" providerId="LiveId" clId="{A6A54CAA-7D8C-4A21-9B79-3B9BBE454629}" dt="2021-01-25T21:01:14.548" v="5661" actId="14100"/>
        <pc:sldMkLst>
          <pc:docMk/>
          <pc:sldMk cId="1519744343" sldId="280"/>
        </pc:sldMkLst>
        <pc:spChg chg="add mod">
          <ac:chgData name="Danijela Lolic" userId="67d28de278fda3f0" providerId="LiveId" clId="{A6A54CAA-7D8C-4A21-9B79-3B9BBE454629}" dt="2021-01-25T21:01:05.677" v="5659" actId="1076"/>
          <ac:spMkLst>
            <pc:docMk/>
            <pc:sldMk cId="1519744343" sldId="280"/>
            <ac:spMk id="2" creationId="{81F62A2E-45D9-43C1-AEB1-DC1E4F6D410E}"/>
          </ac:spMkLst>
        </pc:spChg>
        <pc:spChg chg="add mod">
          <ac:chgData name="Danijela Lolic" userId="67d28de278fda3f0" providerId="LiveId" clId="{A6A54CAA-7D8C-4A21-9B79-3B9BBE454629}" dt="2021-01-25T21:01:14.548" v="5661" actId="14100"/>
          <ac:spMkLst>
            <pc:docMk/>
            <pc:sldMk cId="1519744343" sldId="280"/>
            <ac:spMk id="12" creationId="{0204F6D5-D162-4782-A6CF-ED4C6D2A7E75}"/>
          </ac:spMkLst>
        </pc:spChg>
        <pc:spChg chg="add mod">
          <ac:chgData name="Danijela Lolic" userId="67d28de278fda3f0" providerId="LiveId" clId="{A6A54CAA-7D8C-4A21-9B79-3B9BBE454629}" dt="2021-01-25T19:01:47.391" v="2126" actId="1076"/>
          <ac:spMkLst>
            <pc:docMk/>
            <pc:sldMk cId="1519744343" sldId="280"/>
            <ac:spMk id="18" creationId="{6A2907C9-09E6-4A3B-9D05-C83509AF219B}"/>
          </ac:spMkLst>
        </pc:spChg>
        <pc:picChg chg="add mod">
          <ac:chgData name="Danijela Lolic" userId="67d28de278fda3f0" providerId="LiveId" clId="{A6A54CAA-7D8C-4A21-9B79-3B9BBE454629}" dt="2021-01-25T18:58:14.260" v="2002" actId="1076"/>
          <ac:picMkLst>
            <pc:docMk/>
            <pc:sldMk cId="1519744343" sldId="280"/>
            <ac:picMk id="4" creationId="{77A70575-41B7-4870-B743-F3CCEE7AA652}"/>
          </ac:picMkLst>
        </pc:picChg>
        <pc:picChg chg="add del mod">
          <ac:chgData name="Danijela Lolic" userId="67d28de278fda3f0" providerId="LiveId" clId="{A6A54CAA-7D8C-4A21-9B79-3B9BBE454629}" dt="2021-01-25T18:46:22.996" v="1815" actId="478"/>
          <ac:picMkLst>
            <pc:docMk/>
            <pc:sldMk cId="1519744343" sldId="280"/>
            <ac:picMk id="6" creationId="{AF69E928-399C-47D0-A5D0-9120601BA67B}"/>
          </ac:picMkLst>
        </pc:picChg>
        <pc:picChg chg="add del mod">
          <ac:chgData name="Danijela Lolic" userId="67d28de278fda3f0" providerId="LiveId" clId="{A6A54CAA-7D8C-4A21-9B79-3B9BBE454629}" dt="2021-01-25T18:54:44.925" v="1956" actId="478"/>
          <ac:picMkLst>
            <pc:docMk/>
            <pc:sldMk cId="1519744343" sldId="280"/>
            <ac:picMk id="8" creationId="{17A1BA33-86D2-4448-B9AA-0F580F05CDF8}"/>
          </ac:picMkLst>
        </pc:picChg>
        <pc:picChg chg="add del mod">
          <ac:chgData name="Danijela Lolic" userId="67d28de278fda3f0" providerId="LiveId" clId="{A6A54CAA-7D8C-4A21-9B79-3B9BBE454629}" dt="2021-01-25T18:47:22.676" v="1821" actId="478"/>
          <ac:picMkLst>
            <pc:docMk/>
            <pc:sldMk cId="1519744343" sldId="280"/>
            <ac:picMk id="9" creationId="{A81DAF9C-3F51-494E-B287-8F42CB2A521D}"/>
          </ac:picMkLst>
        </pc:picChg>
        <pc:picChg chg="add mod">
          <ac:chgData name="Danijela Lolic" userId="67d28de278fda3f0" providerId="LiveId" clId="{A6A54CAA-7D8C-4A21-9B79-3B9BBE454629}" dt="2021-01-25T21:00:56.940" v="5657" actId="1076"/>
          <ac:picMkLst>
            <pc:docMk/>
            <pc:sldMk cId="1519744343" sldId="280"/>
            <ac:picMk id="11" creationId="{4FB729CE-E4EC-4569-9885-A1CD9D36969D}"/>
          </ac:picMkLst>
        </pc:picChg>
        <pc:picChg chg="add del mod">
          <ac:chgData name="Danijela Lolic" userId="67d28de278fda3f0" providerId="LiveId" clId="{A6A54CAA-7D8C-4A21-9B79-3B9BBE454629}" dt="2021-01-25T18:57:04.425" v="1997" actId="478"/>
          <ac:picMkLst>
            <pc:docMk/>
            <pc:sldMk cId="1519744343" sldId="280"/>
            <ac:picMk id="13" creationId="{985F3D81-009E-4AB7-A055-370BCC0D76B3}"/>
          </ac:picMkLst>
        </pc:picChg>
        <pc:picChg chg="add mod">
          <ac:chgData name="Danijela Lolic" userId="67d28de278fda3f0" providerId="LiveId" clId="{A6A54CAA-7D8C-4A21-9B79-3B9BBE454629}" dt="2021-01-25T21:00:55.761" v="5656" actId="1076"/>
          <ac:picMkLst>
            <pc:docMk/>
            <pc:sldMk cId="1519744343" sldId="280"/>
            <ac:picMk id="14" creationId="{019F6664-16FA-4D8F-A3E5-F16DAF8C8370}"/>
          </ac:picMkLst>
        </pc:picChg>
        <pc:picChg chg="add mod">
          <ac:chgData name="Danijela Lolic" userId="67d28de278fda3f0" providerId="LiveId" clId="{A6A54CAA-7D8C-4A21-9B79-3B9BBE454629}" dt="2021-01-25T18:55:31.991" v="1971" actId="1076"/>
          <ac:picMkLst>
            <pc:docMk/>
            <pc:sldMk cId="1519744343" sldId="280"/>
            <ac:picMk id="15" creationId="{62755190-9A47-4743-B6D2-FA636E94F380}"/>
          </ac:picMkLst>
        </pc:picChg>
        <pc:picChg chg="add del">
          <ac:chgData name="Danijela Lolic" userId="67d28de278fda3f0" providerId="LiveId" clId="{A6A54CAA-7D8C-4A21-9B79-3B9BBE454629}" dt="2021-01-25T18:53:59.532" v="1948" actId="478"/>
          <ac:picMkLst>
            <pc:docMk/>
            <pc:sldMk cId="1519744343" sldId="280"/>
            <ac:picMk id="16" creationId="{20867372-25A6-4F32-ABF0-FDAE2718F9E8}"/>
          </ac:picMkLst>
        </pc:picChg>
        <pc:picChg chg="add mod">
          <ac:chgData name="Danijela Lolic" userId="67d28de278fda3f0" providerId="LiveId" clId="{A6A54CAA-7D8C-4A21-9B79-3B9BBE454629}" dt="2021-01-25T18:58:11.248" v="2001" actId="14100"/>
          <ac:picMkLst>
            <pc:docMk/>
            <pc:sldMk cId="1519744343" sldId="280"/>
            <ac:picMk id="17" creationId="{EAF77DCC-EEED-44B3-85AE-5792103D2527}"/>
          </ac:picMkLst>
        </pc:picChg>
        <pc:picChg chg="add mod">
          <ac:chgData name="Danijela Lolic" userId="67d28de278fda3f0" providerId="LiveId" clId="{A6A54CAA-7D8C-4A21-9B79-3B9BBE454629}" dt="2021-01-25T19:01:42.754" v="2125" actId="1076"/>
          <ac:picMkLst>
            <pc:docMk/>
            <pc:sldMk cId="1519744343" sldId="280"/>
            <ac:picMk id="20" creationId="{C906646B-B6A7-48B0-A0CF-014746BC74A0}"/>
          </ac:picMkLst>
        </pc:picChg>
      </pc:sldChg>
      <pc:sldChg chg="addSp delSp modSp new mod">
        <pc:chgData name="Danijela Lolic" userId="67d28de278fda3f0" providerId="LiveId" clId="{A6A54CAA-7D8C-4A21-9B79-3B9BBE454629}" dt="2021-01-25T19:22:41.484" v="2774" actId="14100"/>
        <pc:sldMkLst>
          <pc:docMk/>
          <pc:sldMk cId="1192879587" sldId="281"/>
        </pc:sldMkLst>
        <pc:spChg chg="add mod">
          <ac:chgData name="Danijela Lolic" userId="67d28de278fda3f0" providerId="LiveId" clId="{A6A54CAA-7D8C-4A21-9B79-3B9BBE454629}" dt="2021-01-25T19:14:08.357" v="2654" actId="14100"/>
          <ac:spMkLst>
            <pc:docMk/>
            <pc:sldMk cId="1192879587" sldId="281"/>
            <ac:spMk id="2" creationId="{5B380A25-4F8B-421F-8775-865C1B528E44}"/>
          </ac:spMkLst>
        </pc:spChg>
        <pc:spChg chg="add mod">
          <ac:chgData name="Danijela Lolic" userId="67d28de278fda3f0" providerId="LiveId" clId="{A6A54CAA-7D8C-4A21-9B79-3B9BBE454629}" dt="2021-01-25T19:03:47.211" v="2195" actId="113"/>
          <ac:spMkLst>
            <pc:docMk/>
            <pc:sldMk cId="1192879587" sldId="281"/>
            <ac:spMk id="3" creationId="{0508307B-28DC-4C08-AC36-82113F650EA4}"/>
          </ac:spMkLst>
        </pc:spChg>
        <pc:spChg chg="add mod">
          <ac:chgData name="Danijela Lolic" userId="67d28de278fda3f0" providerId="LiveId" clId="{A6A54CAA-7D8C-4A21-9B79-3B9BBE454629}" dt="2021-01-25T19:16:39.812" v="2733" actId="1076"/>
          <ac:spMkLst>
            <pc:docMk/>
            <pc:sldMk cId="1192879587" sldId="281"/>
            <ac:spMk id="4" creationId="{8C810BA0-5570-473D-AB2B-681739191E06}"/>
          </ac:spMkLst>
        </pc:spChg>
        <pc:spChg chg="add mod">
          <ac:chgData name="Danijela Lolic" userId="67d28de278fda3f0" providerId="LiveId" clId="{A6A54CAA-7D8C-4A21-9B79-3B9BBE454629}" dt="2021-01-25T19:16:36.370" v="2732" actId="1076"/>
          <ac:spMkLst>
            <pc:docMk/>
            <pc:sldMk cId="1192879587" sldId="281"/>
            <ac:spMk id="5" creationId="{E15D17C9-ABF9-4077-AEB2-55BF5A9B3A57}"/>
          </ac:spMkLst>
        </pc:spChg>
        <pc:spChg chg="add mod">
          <ac:chgData name="Danijela Lolic" userId="67d28de278fda3f0" providerId="LiveId" clId="{A6A54CAA-7D8C-4A21-9B79-3B9BBE454629}" dt="2021-01-25T19:16:33.292" v="2731" actId="1076"/>
          <ac:spMkLst>
            <pc:docMk/>
            <pc:sldMk cId="1192879587" sldId="281"/>
            <ac:spMk id="6" creationId="{26C5ACA0-3DD4-4910-ACCE-79ECF4C19553}"/>
          </ac:spMkLst>
        </pc:spChg>
        <pc:spChg chg="add mod">
          <ac:chgData name="Danijela Lolic" userId="67d28de278fda3f0" providerId="LiveId" clId="{A6A54CAA-7D8C-4A21-9B79-3B9BBE454629}" dt="2021-01-25T19:16:29.481" v="2729" actId="1076"/>
          <ac:spMkLst>
            <pc:docMk/>
            <pc:sldMk cId="1192879587" sldId="281"/>
            <ac:spMk id="7" creationId="{5EBB5A2D-3563-45C2-A45C-BFACF496981B}"/>
          </ac:spMkLst>
        </pc:spChg>
        <pc:spChg chg="add mod">
          <ac:chgData name="Danijela Lolic" userId="67d28de278fda3f0" providerId="LiveId" clId="{A6A54CAA-7D8C-4A21-9B79-3B9BBE454629}" dt="2021-01-25T19:16:23.872" v="2728" actId="113"/>
          <ac:spMkLst>
            <pc:docMk/>
            <pc:sldMk cId="1192879587" sldId="281"/>
            <ac:spMk id="8" creationId="{C39A70B2-7080-4C6D-B2D0-19B7642985A1}"/>
          </ac:spMkLst>
        </pc:spChg>
        <pc:picChg chg="add mod">
          <ac:chgData name="Danijela Lolic" userId="67d28de278fda3f0" providerId="LiveId" clId="{A6A54CAA-7D8C-4A21-9B79-3B9BBE454629}" dt="2021-01-25T19:22:41.484" v="2774" actId="14100"/>
          <ac:picMkLst>
            <pc:docMk/>
            <pc:sldMk cId="1192879587" sldId="281"/>
            <ac:picMk id="9" creationId="{5EA9D9D2-3732-4625-A144-6A5164524213}"/>
          </ac:picMkLst>
        </pc:picChg>
        <pc:picChg chg="add del mod">
          <ac:chgData name="Danijela Lolic" userId="67d28de278fda3f0" providerId="LiveId" clId="{A6A54CAA-7D8C-4A21-9B79-3B9BBE454629}" dt="2021-01-25T19:18:15.336" v="2744" actId="478"/>
          <ac:picMkLst>
            <pc:docMk/>
            <pc:sldMk cId="1192879587" sldId="281"/>
            <ac:picMk id="10" creationId="{FE68DE81-C936-449A-9A3E-82326B62A4F4}"/>
          </ac:picMkLst>
        </pc:picChg>
        <pc:picChg chg="add del mod">
          <ac:chgData name="Danijela Lolic" userId="67d28de278fda3f0" providerId="LiveId" clId="{A6A54CAA-7D8C-4A21-9B79-3B9BBE454629}" dt="2021-01-25T19:18:35.307" v="2748" actId="478"/>
          <ac:picMkLst>
            <pc:docMk/>
            <pc:sldMk cId="1192879587" sldId="281"/>
            <ac:picMk id="11" creationId="{E7CF904B-89D7-45EE-AED4-212C17126480}"/>
          </ac:picMkLst>
        </pc:picChg>
        <pc:picChg chg="add del mod">
          <ac:chgData name="Danijela Lolic" userId="67d28de278fda3f0" providerId="LiveId" clId="{A6A54CAA-7D8C-4A21-9B79-3B9BBE454629}" dt="2021-01-25T19:18:57.574" v="2755" actId="478"/>
          <ac:picMkLst>
            <pc:docMk/>
            <pc:sldMk cId="1192879587" sldId="281"/>
            <ac:picMk id="12" creationId="{FF318598-9CA3-4185-BCF4-7FA7327D0555}"/>
          </ac:picMkLst>
        </pc:picChg>
        <pc:picChg chg="add del">
          <ac:chgData name="Danijela Lolic" userId="67d28de278fda3f0" providerId="LiveId" clId="{A6A54CAA-7D8C-4A21-9B79-3B9BBE454629}" dt="2021-01-25T19:19:15.913" v="2757" actId="478"/>
          <ac:picMkLst>
            <pc:docMk/>
            <pc:sldMk cId="1192879587" sldId="281"/>
            <ac:picMk id="13" creationId="{81997134-E6E4-41DD-93FC-037BF6E1DE5A}"/>
          </ac:picMkLst>
        </pc:picChg>
        <pc:picChg chg="add del mod">
          <ac:chgData name="Danijela Lolic" userId="67d28de278fda3f0" providerId="LiveId" clId="{A6A54CAA-7D8C-4A21-9B79-3B9BBE454629}" dt="2021-01-25T19:21:27.495" v="2759" actId="478"/>
          <ac:picMkLst>
            <pc:docMk/>
            <pc:sldMk cId="1192879587" sldId="281"/>
            <ac:picMk id="14" creationId="{B3733846-C2DF-4982-8526-1722C1E65EB4}"/>
          </ac:picMkLst>
        </pc:picChg>
        <pc:picChg chg="add mod">
          <ac:chgData name="Danijela Lolic" userId="67d28de278fda3f0" providerId="LiveId" clId="{A6A54CAA-7D8C-4A21-9B79-3B9BBE454629}" dt="2021-01-25T19:22:33.405" v="2772" actId="14100"/>
          <ac:picMkLst>
            <pc:docMk/>
            <pc:sldMk cId="1192879587" sldId="281"/>
            <ac:picMk id="15" creationId="{C4EE5457-5ECA-4372-972C-4183E62841AD}"/>
          </ac:picMkLst>
        </pc:picChg>
      </pc:sldChg>
      <pc:sldChg chg="addSp delSp modSp new mod">
        <pc:chgData name="Danijela Lolic" userId="67d28de278fda3f0" providerId="LiveId" clId="{A6A54CAA-7D8C-4A21-9B79-3B9BBE454629}" dt="2021-01-25T19:37:46.686" v="3251" actId="255"/>
        <pc:sldMkLst>
          <pc:docMk/>
          <pc:sldMk cId="1525818056" sldId="282"/>
        </pc:sldMkLst>
        <pc:spChg chg="add mod">
          <ac:chgData name="Danijela Lolic" userId="67d28de278fda3f0" providerId="LiveId" clId="{A6A54CAA-7D8C-4A21-9B79-3B9BBE454629}" dt="2021-01-25T19:23:34.054" v="2794" actId="14100"/>
          <ac:spMkLst>
            <pc:docMk/>
            <pc:sldMk cId="1525818056" sldId="282"/>
            <ac:spMk id="2" creationId="{074CC9F1-45AE-44B0-B462-A1DA7EFBB893}"/>
          </ac:spMkLst>
        </pc:spChg>
        <pc:spChg chg="add mod">
          <ac:chgData name="Danijela Lolic" userId="67d28de278fda3f0" providerId="LiveId" clId="{A6A54CAA-7D8C-4A21-9B79-3B9BBE454629}" dt="2021-01-25T19:33:33.213" v="3190" actId="1076"/>
          <ac:spMkLst>
            <pc:docMk/>
            <pc:sldMk cId="1525818056" sldId="282"/>
            <ac:spMk id="3" creationId="{B582015B-7FE7-4C4C-A62C-652A7D71720F}"/>
          </ac:spMkLst>
        </pc:spChg>
        <pc:spChg chg="add mod">
          <ac:chgData name="Danijela Lolic" userId="67d28de278fda3f0" providerId="LiveId" clId="{A6A54CAA-7D8C-4A21-9B79-3B9BBE454629}" dt="2021-01-25T19:33:37.639" v="3191" actId="1076"/>
          <ac:spMkLst>
            <pc:docMk/>
            <pc:sldMk cId="1525818056" sldId="282"/>
            <ac:spMk id="4" creationId="{BB790595-5829-474B-AC6A-BC62088BAFDE}"/>
          </ac:spMkLst>
        </pc:spChg>
        <pc:spChg chg="add mod">
          <ac:chgData name="Danijela Lolic" userId="67d28de278fda3f0" providerId="LiveId" clId="{A6A54CAA-7D8C-4A21-9B79-3B9BBE454629}" dt="2021-01-25T19:34:11.836" v="3197" actId="1076"/>
          <ac:spMkLst>
            <pc:docMk/>
            <pc:sldMk cId="1525818056" sldId="282"/>
            <ac:spMk id="5" creationId="{7DAF8D28-36D0-4A99-B4BC-DBF5D8EFB0EE}"/>
          </ac:spMkLst>
        </pc:spChg>
        <pc:spChg chg="add mod">
          <ac:chgData name="Danijela Lolic" userId="67d28de278fda3f0" providerId="LiveId" clId="{A6A54CAA-7D8C-4A21-9B79-3B9BBE454629}" dt="2021-01-25T19:37:46.686" v="3251" actId="255"/>
          <ac:spMkLst>
            <pc:docMk/>
            <pc:sldMk cId="1525818056" sldId="282"/>
            <ac:spMk id="8" creationId="{BF639F1D-54B0-441F-ABFE-2C3C54197ED2}"/>
          </ac:spMkLst>
        </pc:spChg>
        <pc:spChg chg="add mod">
          <ac:chgData name="Danijela Lolic" userId="67d28de278fda3f0" providerId="LiveId" clId="{A6A54CAA-7D8C-4A21-9B79-3B9BBE454629}" dt="2021-01-25T19:37:36.324" v="3249" actId="1076"/>
          <ac:spMkLst>
            <pc:docMk/>
            <pc:sldMk cId="1525818056" sldId="282"/>
            <ac:spMk id="11" creationId="{75D8073D-D7E9-4B52-93D6-5176245506A5}"/>
          </ac:spMkLst>
        </pc:spChg>
        <pc:picChg chg="add mod">
          <ac:chgData name="Danijela Lolic" userId="67d28de278fda3f0" providerId="LiveId" clId="{A6A54CAA-7D8C-4A21-9B79-3B9BBE454629}" dt="2021-01-25T19:34:05.797" v="3196" actId="14100"/>
          <ac:picMkLst>
            <pc:docMk/>
            <pc:sldMk cId="1525818056" sldId="282"/>
            <ac:picMk id="6" creationId="{E2B577C4-F5EF-4CEC-8EEE-AD04212C1AEA}"/>
          </ac:picMkLst>
        </pc:picChg>
        <pc:picChg chg="add mod">
          <ac:chgData name="Danijela Lolic" userId="67d28de278fda3f0" providerId="LiveId" clId="{A6A54CAA-7D8C-4A21-9B79-3B9BBE454629}" dt="2021-01-25T19:37:10.412" v="3229" actId="14100"/>
          <ac:picMkLst>
            <pc:docMk/>
            <pc:sldMk cId="1525818056" sldId="282"/>
            <ac:picMk id="7" creationId="{E69C33A3-15B9-4BF1-87A3-5623406047D2}"/>
          </ac:picMkLst>
        </pc:picChg>
        <pc:picChg chg="add del mod">
          <ac:chgData name="Danijela Lolic" userId="67d28de278fda3f0" providerId="LiveId" clId="{A6A54CAA-7D8C-4A21-9B79-3B9BBE454629}" dt="2021-01-25T19:36:53.955" v="3223" actId="478"/>
          <ac:picMkLst>
            <pc:docMk/>
            <pc:sldMk cId="1525818056" sldId="282"/>
            <ac:picMk id="9" creationId="{3DBD0BB7-548B-497F-9572-6782924A8818}"/>
          </ac:picMkLst>
        </pc:picChg>
        <pc:picChg chg="add mod">
          <ac:chgData name="Danijela Lolic" userId="67d28de278fda3f0" providerId="LiveId" clId="{A6A54CAA-7D8C-4A21-9B79-3B9BBE454629}" dt="2021-01-25T19:37:06.066" v="3228" actId="14100"/>
          <ac:picMkLst>
            <pc:docMk/>
            <pc:sldMk cId="1525818056" sldId="282"/>
            <ac:picMk id="10" creationId="{3FD712E6-6150-4A60-B8EA-5C0DBFD1CD14}"/>
          </ac:picMkLst>
        </pc:picChg>
      </pc:sldChg>
      <pc:sldChg chg="addSp modSp new mod">
        <pc:chgData name="Danijela Lolic" userId="67d28de278fda3f0" providerId="LiveId" clId="{A6A54CAA-7D8C-4A21-9B79-3B9BBE454629}" dt="2021-01-25T19:53:40.962" v="3770" actId="1076"/>
        <pc:sldMkLst>
          <pc:docMk/>
          <pc:sldMk cId="2011634118" sldId="283"/>
        </pc:sldMkLst>
        <pc:spChg chg="add mod">
          <ac:chgData name="Danijela Lolic" userId="67d28de278fda3f0" providerId="LiveId" clId="{A6A54CAA-7D8C-4A21-9B79-3B9BBE454629}" dt="2021-01-25T19:38:41.800" v="3273" actId="113"/>
          <ac:spMkLst>
            <pc:docMk/>
            <pc:sldMk cId="2011634118" sldId="283"/>
            <ac:spMk id="2" creationId="{00B8F28C-06AD-4F74-AFCB-B019E5CA0DDC}"/>
          </ac:spMkLst>
        </pc:spChg>
        <pc:spChg chg="add mod">
          <ac:chgData name="Danijela Lolic" userId="67d28de278fda3f0" providerId="LiveId" clId="{A6A54CAA-7D8C-4A21-9B79-3B9BBE454629}" dt="2021-01-25T19:39:40.367" v="3340" actId="14100"/>
          <ac:spMkLst>
            <pc:docMk/>
            <pc:sldMk cId="2011634118" sldId="283"/>
            <ac:spMk id="3" creationId="{DE494139-4DAA-433B-BD4E-A8BF68A3D4E8}"/>
          </ac:spMkLst>
        </pc:spChg>
        <pc:spChg chg="add mod">
          <ac:chgData name="Danijela Lolic" userId="67d28de278fda3f0" providerId="LiveId" clId="{A6A54CAA-7D8C-4A21-9B79-3B9BBE454629}" dt="2021-01-25T19:46:35.945" v="3686" actId="14100"/>
          <ac:spMkLst>
            <pc:docMk/>
            <pc:sldMk cId="2011634118" sldId="283"/>
            <ac:spMk id="4" creationId="{C1798EC0-DD04-438B-9C2B-0BCEEEB61DDA}"/>
          </ac:spMkLst>
        </pc:spChg>
        <pc:spChg chg="add mod">
          <ac:chgData name="Danijela Lolic" userId="67d28de278fda3f0" providerId="LiveId" clId="{A6A54CAA-7D8C-4A21-9B79-3B9BBE454629}" dt="2021-01-25T19:47:17.912" v="3705" actId="1076"/>
          <ac:spMkLst>
            <pc:docMk/>
            <pc:sldMk cId="2011634118" sldId="283"/>
            <ac:spMk id="5" creationId="{824A8722-A1B7-4853-9E6D-F52A31C75F64}"/>
          </ac:spMkLst>
        </pc:spChg>
        <pc:spChg chg="add mod">
          <ac:chgData name="Danijela Lolic" userId="67d28de278fda3f0" providerId="LiveId" clId="{A6A54CAA-7D8C-4A21-9B79-3B9BBE454629}" dt="2021-01-25T19:53:29.610" v="3768" actId="1076"/>
          <ac:spMkLst>
            <pc:docMk/>
            <pc:sldMk cId="2011634118" sldId="283"/>
            <ac:spMk id="6" creationId="{F8A2CCA2-EC98-4C0B-971A-22682041AD06}"/>
          </ac:spMkLst>
        </pc:spChg>
        <pc:spChg chg="add mod">
          <ac:chgData name="Danijela Lolic" userId="67d28de278fda3f0" providerId="LiveId" clId="{A6A54CAA-7D8C-4A21-9B79-3B9BBE454629}" dt="2021-01-25T19:52:03.802" v="3740" actId="1076"/>
          <ac:spMkLst>
            <pc:docMk/>
            <pc:sldMk cId="2011634118" sldId="283"/>
            <ac:spMk id="8" creationId="{1CD8FDA5-2F24-4019-B0C4-7908AF89C123}"/>
          </ac:spMkLst>
        </pc:spChg>
        <pc:spChg chg="add mod">
          <ac:chgData name="Danijela Lolic" userId="67d28de278fda3f0" providerId="LiveId" clId="{A6A54CAA-7D8C-4A21-9B79-3B9BBE454629}" dt="2021-01-25T19:53:40.962" v="3770" actId="1076"/>
          <ac:spMkLst>
            <pc:docMk/>
            <pc:sldMk cId="2011634118" sldId="283"/>
            <ac:spMk id="10" creationId="{3EC5DCA4-4C67-4B2B-8766-29EC52024B09}"/>
          </ac:spMkLst>
        </pc:spChg>
        <pc:spChg chg="add mod">
          <ac:chgData name="Danijela Lolic" userId="67d28de278fda3f0" providerId="LiveId" clId="{A6A54CAA-7D8C-4A21-9B79-3B9BBE454629}" dt="2021-01-25T19:53:19.187" v="3767" actId="1076"/>
          <ac:spMkLst>
            <pc:docMk/>
            <pc:sldMk cId="2011634118" sldId="283"/>
            <ac:spMk id="12" creationId="{CC3FE723-7C3A-4C01-9710-7F86B33C4A73}"/>
          </ac:spMkLst>
        </pc:spChg>
        <pc:picChg chg="add mod">
          <ac:chgData name="Danijela Lolic" userId="67d28de278fda3f0" providerId="LiveId" clId="{A6A54CAA-7D8C-4A21-9B79-3B9BBE454629}" dt="2021-01-25T19:51:54.304" v="3737" actId="1076"/>
          <ac:picMkLst>
            <pc:docMk/>
            <pc:sldMk cId="2011634118" sldId="283"/>
            <ac:picMk id="7" creationId="{4D6B0676-EF9F-4DA6-B6FC-078D99BA043B}"/>
          </ac:picMkLst>
        </pc:picChg>
        <pc:picChg chg="add mod">
          <ac:chgData name="Danijela Lolic" userId="67d28de278fda3f0" providerId="LiveId" clId="{A6A54CAA-7D8C-4A21-9B79-3B9BBE454629}" dt="2021-01-25T19:53:37.682" v="3769" actId="1076"/>
          <ac:picMkLst>
            <pc:docMk/>
            <pc:sldMk cId="2011634118" sldId="283"/>
            <ac:picMk id="9" creationId="{4B10D77D-B272-409F-B249-4FFD32DA37F8}"/>
          </ac:picMkLst>
        </pc:picChg>
        <pc:picChg chg="add mod">
          <ac:chgData name="Danijela Lolic" userId="67d28de278fda3f0" providerId="LiveId" clId="{A6A54CAA-7D8C-4A21-9B79-3B9BBE454629}" dt="2021-01-25T19:52:50.827" v="3745" actId="14100"/>
          <ac:picMkLst>
            <pc:docMk/>
            <pc:sldMk cId="2011634118" sldId="283"/>
            <ac:picMk id="11" creationId="{E31C5DEE-9AB7-4D50-9034-4C8480F928A2}"/>
          </ac:picMkLst>
        </pc:picChg>
      </pc:sldChg>
      <pc:sldChg chg="addSp delSp modSp new mod">
        <pc:chgData name="Danijela Lolic" userId="67d28de278fda3f0" providerId="LiveId" clId="{A6A54CAA-7D8C-4A21-9B79-3B9BBE454629}" dt="2021-01-25T21:03:11.580" v="5672" actId="20577"/>
        <pc:sldMkLst>
          <pc:docMk/>
          <pc:sldMk cId="1332049342" sldId="284"/>
        </pc:sldMkLst>
        <pc:spChg chg="add del mod">
          <ac:chgData name="Danijela Lolic" userId="67d28de278fda3f0" providerId="LiveId" clId="{A6A54CAA-7D8C-4A21-9B79-3B9BBE454629}" dt="2021-01-25T19:54:15.930" v="3775"/>
          <ac:spMkLst>
            <pc:docMk/>
            <pc:sldMk cId="1332049342" sldId="284"/>
            <ac:spMk id="2" creationId="{A413A53E-F602-4946-886E-4E6A968092DF}"/>
          </ac:spMkLst>
        </pc:spChg>
        <pc:spChg chg="add mod">
          <ac:chgData name="Danijela Lolic" userId="67d28de278fda3f0" providerId="LiveId" clId="{A6A54CAA-7D8C-4A21-9B79-3B9BBE454629}" dt="2021-01-25T21:03:02.331" v="5670" actId="14100"/>
          <ac:spMkLst>
            <pc:docMk/>
            <pc:sldMk cId="1332049342" sldId="284"/>
            <ac:spMk id="3" creationId="{12931ADE-FD49-483A-A5CA-87EB3997E73F}"/>
          </ac:spMkLst>
        </pc:spChg>
        <pc:spChg chg="add mod">
          <ac:chgData name="Danijela Lolic" userId="67d28de278fda3f0" providerId="LiveId" clId="{A6A54CAA-7D8C-4A21-9B79-3B9BBE454629}" dt="2021-01-25T20:00:58.802" v="4144" actId="1076"/>
          <ac:spMkLst>
            <pc:docMk/>
            <pc:sldMk cId="1332049342" sldId="284"/>
            <ac:spMk id="4" creationId="{2B4CD68F-8E41-44A2-BD04-09670E3E0351}"/>
          </ac:spMkLst>
        </pc:spChg>
        <pc:spChg chg="add mod">
          <ac:chgData name="Danijela Lolic" userId="67d28de278fda3f0" providerId="LiveId" clId="{A6A54CAA-7D8C-4A21-9B79-3B9BBE454629}" dt="2021-01-25T21:03:11.580" v="5672" actId="20577"/>
          <ac:spMkLst>
            <pc:docMk/>
            <pc:sldMk cId="1332049342" sldId="284"/>
            <ac:spMk id="5" creationId="{DC47F870-A8FE-4B29-8DD2-DAD80F8A037A}"/>
          </ac:spMkLst>
        </pc:spChg>
        <pc:spChg chg="add mod">
          <ac:chgData name="Danijela Lolic" userId="67d28de278fda3f0" providerId="LiveId" clId="{A6A54CAA-7D8C-4A21-9B79-3B9BBE454629}" dt="2021-01-25T20:01:48.547" v="4168" actId="1076"/>
          <ac:spMkLst>
            <pc:docMk/>
            <pc:sldMk cId="1332049342" sldId="284"/>
            <ac:spMk id="8" creationId="{BE05F6F9-E9F6-4EE6-ACF2-16B61086B4F6}"/>
          </ac:spMkLst>
        </pc:spChg>
        <pc:spChg chg="add mod">
          <ac:chgData name="Danijela Lolic" userId="67d28de278fda3f0" providerId="LiveId" clId="{A6A54CAA-7D8C-4A21-9B79-3B9BBE454629}" dt="2021-01-25T20:34:43.136" v="4727" actId="1076"/>
          <ac:spMkLst>
            <pc:docMk/>
            <pc:sldMk cId="1332049342" sldId="284"/>
            <ac:spMk id="9" creationId="{DA052049-DEAE-4068-A25C-55580618D8B1}"/>
          </ac:spMkLst>
        </pc:spChg>
        <pc:spChg chg="add mod">
          <ac:chgData name="Danijela Lolic" userId="67d28de278fda3f0" providerId="LiveId" clId="{A6A54CAA-7D8C-4A21-9B79-3B9BBE454629}" dt="2021-01-25T20:34:40.062" v="4726" actId="1076"/>
          <ac:spMkLst>
            <pc:docMk/>
            <pc:sldMk cId="1332049342" sldId="284"/>
            <ac:spMk id="10" creationId="{BC900281-37F8-4C74-8638-A16AA6F85D5A}"/>
          </ac:spMkLst>
        </pc:spChg>
        <pc:spChg chg="add del mod">
          <ac:chgData name="Danijela Lolic" userId="67d28de278fda3f0" providerId="LiveId" clId="{A6A54CAA-7D8C-4A21-9B79-3B9BBE454629}" dt="2021-01-25T20:05:27.727" v="4379" actId="478"/>
          <ac:spMkLst>
            <pc:docMk/>
            <pc:sldMk cId="1332049342" sldId="284"/>
            <ac:spMk id="11" creationId="{645E439D-EDA7-42FE-B412-BE3AFE475240}"/>
          </ac:spMkLst>
        </pc:spChg>
        <pc:spChg chg="add del mod">
          <ac:chgData name="Danijela Lolic" userId="67d28de278fda3f0" providerId="LiveId" clId="{A6A54CAA-7D8C-4A21-9B79-3B9BBE454629}" dt="2021-01-25T20:34:30.525" v="4724" actId="478"/>
          <ac:spMkLst>
            <pc:docMk/>
            <pc:sldMk cId="1332049342" sldId="284"/>
            <ac:spMk id="14" creationId="{30BE4A6D-DC45-41A7-9306-CB87034DB9B6}"/>
          </ac:spMkLst>
        </pc:spChg>
        <pc:picChg chg="add del">
          <ac:chgData name="Danijela Lolic" userId="67d28de278fda3f0" providerId="LiveId" clId="{A6A54CAA-7D8C-4A21-9B79-3B9BBE454629}" dt="2021-01-25T20:00:23.773" v="4138" actId="478"/>
          <ac:picMkLst>
            <pc:docMk/>
            <pc:sldMk cId="1332049342" sldId="284"/>
            <ac:picMk id="6" creationId="{4E835168-4287-44D7-9B6B-04376C53606C}"/>
          </ac:picMkLst>
        </pc:picChg>
        <pc:picChg chg="add mod">
          <ac:chgData name="Danijela Lolic" userId="67d28de278fda3f0" providerId="LiveId" clId="{A6A54CAA-7D8C-4A21-9B79-3B9BBE454629}" dt="2021-01-25T20:01:43.663" v="4167" actId="1076"/>
          <ac:picMkLst>
            <pc:docMk/>
            <pc:sldMk cId="1332049342" sldId="284"/>
            <ac:picMk id="7" creationId="{8D3B4CA8-CCAA-4083-A9D0-366B7154A7D4}"/>
          </ac:picMkLst>
        </pc:picChg>
        <pc:picChg chg="add mod">
          <ac:chgData name="Danijela Lolic" userId="67d28de278fda3f0" providerId="LiveId" clId="{A6A54CAA-7D8C-4A21-9B79-3B9BBE454629}" dt="2021-01-25T20:34:33.260" v="4725" actId="1076"/>
          <ac:picMkLst>
            <pc:docMk/>
            <pc:sldMk cId="1332049342" sldId="284"/>
            <ac:picMk id="13" creationId="{714BA50D-D658-406A-AEAB-93F2DEA17350}"/>
          </ac:picMkLst>
        </pc:picChg>
      </pc:sldChg>
      <pc:sldChg chg="addSp delSp new del mod">
        <pc:chgData name="Danijela Lolic" userId="67d28de278fda3f0" providerId="LiveId" clId="{A6A54CAA-7D8C-4A21-9B79-3B9BBE454629}" dt="2021-01-25T19:43:47.035" v="3575" actId="47"/>
        <pc:sldMkLst>
          <pc:docMk/>
          <pc:sldMk cId="4104375400" sldId="284"/>
        </pc:sldMkLst>
        <pc:picChg chg="add del">
          <ac:chgData name="Danijela Lolic" userId="67d28de278fda3f0" providerId="LiveId" clId="{A6A54CAA-7D8C-4A21-9B79-3B9BBE454629}" dt="2021-01-25T19:43:43.229" v="3574" actId="478"/>
          <ac:picMkLst>
            <pc:docMk/>
            <pc:sldMk cId="4104375400" sldId="284"/>
            <ac:picMk id="2" creationId="{CE645262-4F21-422F-AAFF-CB21094F4144}"/>
          </ac:picMkLst>
        </pc:picChg>
      </pc:sldChg>
      <pc:sldChg chg="addSp delSp modSp new mod">
        <pc:chgData name="Danijela Lolic" userId="67d28de278fda3f0" providerId="LiveId" clId="{A6A54CAA-7D8C-4A21-9B79-3B9BBE454629}" dt="2021-01-25T21:03:46.646" v="5677" actId="20577"/>
        <pc:sldMkLst>
          <pc:docMk/>
          <pc:sldMk cId="858036999" sldId="285"/>
        </pc:sldMkLst>
        <pc:spChg chg="add mod">
          <ac:chgData name="Danijela Lolic" userId="67d28de278fda3f0" providerId="LiveId" clId="{A6A54CAA-7D8C-4A21-9B79-3B9BBE454629}" dt="2021-01-25T20:34:11.222" v="4722" actId="1076"/>
          <ac:spMkLst>
            <pc:docMk/>
            <pc:sldMk cId="858036999" sldId="285"/>
            <ac:spMk id="2" creationId="{8ECBC8C6-04DF-4A1E-887F-E74A63D7AFFA}"/>
          </ac:spMkLst>
        </pc:spChg>
        <pc:spChg chg="add mod">
          <ac:chgData name="Danijela Lolic" userId="67d28de278fda3f0" providerId="LiveId" clId="{A6A54CAA-7D8C-4A21-9B79-3B9BBE454629}" dt="2021-01-25T20:26:14.537" v="4647" actId="20577"/>
          <ac:spMkLst>
            <pc:docMk/>
            <pc:sldMk cId="858036999" sldId="285"/>
            <ac:spMk id="3" creationId="{08E0AAB1-A53C-427F-9972-091E2A6960E1}"/>
          </ac:spMkLst>
        </pc:spChg>
        <pc:spChg chg="add del mod">
          <ac:chgData name="Danijela Lolic" userId="67d28de278fda3f0" providerId="LiveId" clId="{A6A54CAA-7D8C-4A21-9B79-3B9BBE454629}" dt="2021-01-25T20:32:52.188" v="4657"/>
          <ac:spMkLst>
            <pc:docMk/>
            <pc:sldMk cId="858036999" sldId="285"/>
            <ac:spMk id="6" creationId="{5FC470B5-3231-4E03-A61B-1D88D088AB2A}"/>
          </ac:spMkLst>
        </pc:spChg>
        <pc:spChg chg="add del mod">
          <ac:chgData name="Danijela Lolic" userId="67d28de278fda3f0" providerId="LiveId" clId="{A6A54CAA-7D8C-4A21-9B79-3B9BBE454629}" dt="2021-01-25T20:37:13.830" v="4943"/>
          <ac:spMkLst>
            <pc:docMk/>
            <pc:sldMk cId="858036999" sldId="285"/>
            <ac:spMk id="7" creationId="{2837375A-1153-45A8-B29C-EB6351D3CDD9}"/>
          </ac:spMkLst>
        </pc:spChg>
        <pc:spChg chg="add mod">
          <ac:chgData name="Danijela Lolic" userId="67d28de278fda3f0" providerId="LiveId" clId="{A6A54CAA-7D8C-4A21-9B79-3B9BBE454629}" dt="2021-01-25T20:35:14.114" v="4734" actId="20577"/>
          <ac:spMkLst>
            <pc:docMk/>
            <pc:sldMk cId="858036999" sldId="285"/>
            <ac:spMk id="8" creationId="{79C561E6-BEE6-4511-994F-820B9B047DC0}"/>
          </ac:spMkLst>
        </pc:spChg>
        <pc:spChg chg="add mod">
          <ac:chgData name="Danijela Lolic" userId="67d28de278fda3f0" providerId="LiveId" clId="{A6A54CAA-7D8C-4A21-9B79-3B9BBE454629}" dt="2021-01-25T21:03:46.646" v="5677" actId="20577"/>
          <ac:spMkLst>
            <pc:docMk/>
            <pc:sldMk cId="858036999" sldId="285"/>
            <ac:spMk id="9" creationId="{4BDCB0A9-7A3B-4B3D-A626-38272C6FB007}"/>
          </ac:spMkLst>
        </pc:spChg>
        <pc:spChg chg="add mod">
          <ac:chgData name="Danijela Lolic" userId="67d28de278fda3f0" providerId="LiveId" clId="{A6A54CAA-7D8C-4A21-9B79-3B9BBE454629}" dt="2021-01-25T20:40:41.167" v="5247" actId="1076"/>
          <ac:spMkLst>
            <pc:docMk/>
            <pc:sldMk cId="858036999" sldId="285"/>
            <ac:spMk id="10" creationId="{06FDA1AA-C245-4D17-A3BC-587E36C50A7F}"/>
          </ac:spMkLst>
        </pc:spChg>
        <pc:picChg chg="add mod">
          <ac:chgData name="Danijela Lolic" userId="67d28de278fda3f0" providerId="LiveId" clId="{A6A54CAA-7D8C-4A21-9B79-3B9BBE454629}" dt="2021-01-25T20:40:43.484" v="5248" actId="1076"/>
          <ac:picMkLst>
            <pc:docMk/>
            <pc:sldMk cId="858036999" sldId="285"/>
            <ac:picMk id="5" creationId="{8CAF43B8-D0A8-402F-B71B-52CF69C9E919}"/>
          </ac:picMkLst>
        </pc:picChg>
      </pc:sldChg>
      <pc:sldChg chg="addSp modSp new mod">
        <pc:chgData name="Danijela Lolic" userId="67d28de278fda3f0" providerId="LiveId" clId="{A6A54CAA-7D8C-4A21-9B79-3B9BBE454629}" dt="2021-01-25T21:04:09.460" v="5678" actId="1076"/>
        <pc:sldMkLst>
          <pc:docMk/>
          <pc:sldMk cId="341355673" sldId="286"/>
        </pc:sldMkLst>
        <pc:spChg chg="add mod">
          <ac:chgData name="Danijela Lolic" userId="67d28de278fda3f0" providerId="LiveId" clId="{A6A54CAA-7D8C-4A21-9B79-3B9BBE454629}" dt="2021-01-25T21:04:09.460" v="5678" actId="1076"/>
          <ac:spMkLst>
            <pc:docMk/>
            <pc:sldMk cId="341355673" sldId="286"/>
            <ac:spMk id="2" creationId="{8858E6C2-3506-492B-9E46-EDB1519577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20" y="2556891"/>
            <a:ext cx="5976664" cy="1744217"/>
          </a:xfrm>
        </p:spPr>
        <p:txBody>
          <a:bodyPr>
            <a:normAutofit/>
          </a:bodyPr>
          <a:lstStyle/>
          <a:p>
            <a:r>
              <a:rPr lang="sr-Cyrl-BA" b="1" dirty="0"/>
              <a:t>Западна африка – басен конга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2244" y="5589240"/>
            <a:ext cx="3940694" cy="1143000"/>
          </a:xfrm>
        </p:spPr>
        <p:txBody>
          <a:bodyPr/>
          <a:lstStyle/>
          <a:p>
            <a:r>
              <a:rPr lang="sr-Cyrl-BA" b="1" dirty="0"/>
              <a:t>Данијела Лолић</a:t>
            </a:r>
          </a:p>
          <a:p>
            <a:r>
              <a:rPr lang="sr-Cyrl-BA" dirty="0"/>
              <a:t>ЈУ ОШ „Петар Кочић“, Кола</a:t>
            </a:r>
          </a:p>
          <a:p>
            <a:r>
              <a:rPr lang="sr-Cyrl-BA" dirty="0"/>
              <a:t>Бања Лука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ADCDAB9-F551-4600-9C59-1022AFA4A61A}"/>
              </a:ext>
            </a:extLst>
          </p:cNvPr>
          <p:cNvSpPr/>
          <p:nvPr/>
        </p:nvSpPr>
        <p:spPr>
          <a:xfrm>
            <a:off x="7678588" y="2924944"/>
            <a:ext cx="1872208" cy="12961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931ADE-FD49-483A-A5CA-87EB3997E73F}"/>
              </a:ext>
            </a:extLst>
          </p:cNvPr>
          <p:cNvSpPr txBox="1"/>
          <p:nvPr/>
        </p:nvSpPr>
        <p:spPr>
          <a:xfrm>
            <a:off x="549796" y="621866"/>
            <a:ext cx="639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У најзаосталијим областима становништво се бави сакупљањем плодова и примитивном земљорадњом.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4CD68F-8E41-44A2-BD04-09670E3E0351}"/>
              </a:ext>
            </a:extLst>
          </p:cNvPr>
          <p:cNvSpPr txBox="1"/>
          <p:nvPr/>
        </p:nvSpPr>
        <p:spPr>
          <a:xfrm>
            <a:off x="549796" y="164191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 мањим имањима за властите потребе се узгајају: кикирики, кукуруз, маниока.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47F870-A8FE-4B29-8DD2-DAD80F8A037A}"/>
              </a:ext>
            </a:extLst>
          </p:cNvPr>
          <p:cNvSpPr txBox="1"/>
          <p:nvPr/>
        </p:nvSpPr>
        <p:spPr>
          <a:xfrm>
            <a:off x="549796" y="2384963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 плантажама које су у власништву страних и домаћих капиталиста за извоз се узгајају: </a:t>
            </a:r>
            <a:r>
              <a:rPr lang="sr-Cyrl-BA" sz="2000" b="1" dirty="0"/>
              <a:t>уљане палме банане, памук, каучук,шећерна трска..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3B4CA8-CCAA-4083-A9D0-366B7154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3709779"/>
            <a:ext cx="5715000" cy="2952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05F6F9-E9F6-4EE6-ACF2-16B61086B4F6}"/>
              </a:ext>
            </a:extLst>
          </p:cNvPr>
          <p:cNvSpPr txBox="1"/>
          <p:nvPr/>
        </p:nvSpPr>
        <p:spPr>
          <a:xfrm>
            <a:off x="4870276" y="6213511"/>
            <a:ext cx="15841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>
                <a:solidFill>
                  <a:schemeClr val="bg1"/>
                </a:solidFill>
              </a:rPr>
              <a:t>Каучук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052049-DEAE-4068-A25C-55580618D8B1}"/>
              </a:ext>
            </a:extLst>
          </p:cNvPr>
          <p:cNvSpPr txBox="1"/>
          <p:nvPr/>
        </p:nvSpPr>
        <p:spPr>
          <a:xfrm>
            <a:off x="7030516" y="76036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Сточарство је заступљено у степама и саванама.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900281-37F8-4C74-8638-A16AA6F85D5A}"/>
              </a:ext>
            </a:extLst>
          </p:cNvPr>
          <p:cNvSpPr txBox="1"/>
          <p:nvPr/>
        </p:nvSpPr>
        <p:spPr>
          <a:xfrm>
            <a:off x="6948054" y="1813921"/>
            <a:ext cx="479651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Најзаступљеније индустријске гране су: </a:t>
            </a:r>
            <a:r>
              <a:rPr lang="sr-Cyrl-BA" sz="2000" b="1" dirty="0"/>
              <a:t>прехрамбена, дрвна, дуванска, текстилна индусдтрија и обојена металургија</a:t>
            </a:r>
            <a:r>
              <a:rPr lang="sr-Cyrl-BA" sz="24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4BA50D-D658-406A-AEAB-93F2DEA17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3604284"/>
            <a:ext cx="4680520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CBC8C6-04DF-4A1E-887F-E74A63D7AFFA}"/>
              </a:ext>
            </a:extLst>
          </p:cNvPr>
          <p:cNvSpPr txBox="1"/>
          <p:nvPr/>
        </p:nvSpPr>
        <p:spPr>
          <a:xfrm>
            <a:off x="6088868" y="334209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Политичка подјела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E0AAB1-A53C-427F-9972-091E2A6960E1}"/>
              </a:ext>
            </a:extLst>
          </p:cNvPr>
          <p:cNvSpPr txBox="1"/>
          <p:nvPr/>
        </p:nvSpPr>
        <p:spPr>
          <a:xfrm>
            <a:off x="6958508" y="100817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Басен Конга чини осам држава: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Демократска </a:t>
            </a:r>
            <a:r>
              <a:rPr lang="sr-Cyrl-RS" sz="2000" b="1" dirty="0"/>
              <a:t>Р</a:t>
            </a:r>
            <a:r>
              <a:rPr lang="sr-Cyrl-BA" sz="2000" b="1" dirty="0" smtClean="0"/>
              <a:t>епублика </a:t>
            </a:r>
            <a:r>
              <a:rPr lang="sr-Cyrl-BA" sz="2000" b="1" dirty="0"/>
              <a:t>Конго, Ангола, Централноафричка Република, Камерун, Конго, Габон, Екваторијална Гвинеја и Сао Томе и Принсипе.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AF43B8-D0A8-402F-B71B-52CF69C9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88" y="3702570"/>
            <a:ext cx="4680520" cy="2880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561E6-BEE6-4511-994F-820B9B047DC0}"/>
              </a:ext>
            </a:extLst>
          </p:cNvPr>
          <p:cNvSpPr txBox="1"/>
          <p:nvPr/>
        </p:nvSpPr>
        <p:spPr>
          <a:xfrm>
            <a:off x="549796" y="65737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Привредно најнеразвијеније државе Африке.</a:t>
            </a:r>
            <a:endParaRPr lang="sr-Cyrl-B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DCB0A9-7A3B-4B3D-A626-38272C6FB007}"/>
              </a:ext>
            </a:extLst>
          </p:cNvPr>
          <p:cNvSpPr txBox="1"/>
          <p:nvPr/>
        </p:nvSpPr>
        <p:spPr>
          <a:xfrm>
            <a:off x="511476" y="1412776"/>
            <a:ext cx="5569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Колонизатори су осим искориштавања природних богатстава вршили трговину људима и сматра се да су Португалци сваке године одводили у Бразил 10 000 људи да би радили на плантажама.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FDA1AA-C245-4D17-A3BC-587E36C50A7F}"/>
              </a:ext>
            </a:extLst>
          </p:cNvPr>
          <p:cNvSpPr txBox="1"/>
          <p:nvPr/>
        </p:nvSpPr>
        <p:spPr>
          <a:xfrm>
            <a:off x="549796" y="3391532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Сталне политичке,друштвене и привредне кризе, диктаторски режими, оружани сукоби, дугогодишње Белгијско </a:t>
            </a:r>
            <a:r>
              <a:rPr lang="sr-Cyrl-BA" sz="2000" dirty="0" smtClean="0"/>
              <a:t>управљање </a:t>
            </a:r>
            <a:r>
              <a:rPr lang="sr-Cyrl-BA" sz="2000" dirty="0"/>
              <a:t>највећом државом ( ДР Конго) као и недостатак саобраћајница у унутрашњости регије су највећи узроци неразвијености ове регије Африке.</a:t>
            </a:r>
          </a:p>
        </p:txBody>
      </p:sp>
    </p:spTree>
    <p:extLst>
      <p:ext uri="{BB962C8B-B14F-4D97-AF65-F5344CB8AC3E}">
        <p14:creationId xmlns:p14="http://schemas.microsoft.com/office/powerpoint/2010/main" val="8580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58E6C2-3506-492B-9E46-EDB15195775B}"/>
              </a:ext>
            </a:extLst>
          </p:cNvPr>
          <p:cNvSpPr txBox="1"/>
          <p:nvPr/>
        </p:nvSpPr>
        <p:spPr>
          <a:xfrm>
            <a:off x="1557908" y="220486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Домаћа задаћа:</a:t>
            </a:r>
          </a:p>
          <a:p>
            <a:pPr>
              <a:lnSpc>
                <a:spcPct val="90000"/>
              </a:lnSpc>
            </a:pPr>
            <a:r>
              <a:rPr lang="sr-Cyrl-BA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sr-Cyrl-BA" sz="2400" smtClean="0"/>
              <a:t>Истражи, </a:t>
            </a:r>
            <a:r>
              <a:rPr lang="sr-Cyrl-BA" sz="2400" dirty="0"/>
              <a:t>на интернету или </a:t>
            </a:r>
            <a:r>
              <a:rPr lang="sr-Cyrl-BA" sz="2400"/>
              <a:t>другим </a:t>
            </a:r>
            <a:r>
              <a:rPr lang="sr-Cyrl-BA" sz="2400" smtClean="0"/>
              <a:t>изворима, </a:t>
            </a:r>
            <a:r>
              <a:rPr lang="sr-Cyrl-BA" sz="2400" dirty="0"/>
              <a:t>који се то еколошки проблеми јављају у овој регији и покушај објаснити зашто је дошло до њих. </a:t>
            </a:r>
          </a:p>
        </p:txBody>
      </p:sp>
    </p:spTree>
    <p:extLst>
      <p:ext uri="{BB962C8B-B14F-4D97-AF65-F5344CB8AC3E}">
        <p14:creationId xmlns:p14="http://schemas.microsoft.com/office/powerpoint/2010/main" val="3413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C57A3F-15F4-41C9-8844-C033C1EF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700803"/>
            <a:ext cx="4584589" cy="5456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C09760-C984-46E3-AE5C-7C56EEA5CC12}"/>
              </a:ext>
            </a:extLst>
          </p:cNvPr>
          <p:cNvSpPr txBox="1"/>
          <p:nvPr/>
        </p:nvSpPr>
        <p:spPr>
          <a:xfrm>
            <a:off x="619033" y="156568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Басен Конга је дио регије 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Западне Африке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3BB7A5-970D-439B-B1A2-FF2BC90EBAB9}"/>
              </a:ext>
            </a:extLst>
          </p:cNvPr>
          <p:cNvSpPr txBox="1"/>
          <p:nvPr/>
        </p:nvSpPr>
        <p:spPr>
          <a:xfrm>
            <a:off x="548576" y="2774031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Излази на Атлански океан и заузима простор око ријеке </a:t>
            </a:r>
            <a:r>
              <a:rPr lang="sr-Cyrl-BA" sz="2000" b="1" dirty="0"/>
              <a:t>КОНГО</a:t>
            </a:r>
            <a:r>
              <a:rPr lang="sr-Cyrl-BA" sz="2000" dirty="0"/>
              <a:t> и висоравни које је окружују.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A55471A-CBD7-4528-B511-B2B2DD9D9F47}"/>
              </a:ext>
            </a:extLst>
          </p:cNvPr>
          <p:cNvSpPr/>
          <p:nvPr/>
        </p:nvSpPr>
        <p:spPr>
          <a:xfrm>
            <a:off x="8254652" y="2974019"/>
            <a:ext cx="1656184" cy="139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BA7AC7-DE00-4A8A-B0A6-F95DC2145187}"/>
              </a:ext>
            </a:extLst>
          </p:cNvPr>
          <p:cNvSpPr txBox="1"/>
          <p:nvPr/>
        </p:nvSpPr>
        <p:spPr>
          <a:xfrm>
            <a:off x="619033" y="407707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Доста је изолована регија и слабо саобраћајно повезана са другим дијеловима континента.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71E910-A9B2-45CD-8A0F-FB8EC785C9F1}"/>
              </a:ext>
            </a:extLst>
          </p:cNvPr>
          <p:cNvSpPr txBox="1"/>
          <p:nvPr/>
        </p:nvSpPr>
        <p:spPr>
          <a:xfrm>
            <a:off x="652266" y="5513574"/>
            <a:ext cx="50405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dirty="0"/>
              <a:t>Површина: </a:t>
            </a:r>
            <a:r>
              <a:rPr lang="sr-Cyrl-BA" sz="2400" b="1" dirty="0"/>
              <a:t>5,3 мил км²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F44E0B-4D34-4DAE-8908-C44BEED7B0D6}"/>
              </a:ext>
            </a:extLst>
          </p:cNvPr>
          <p:cNvSpPr txBox="1"/>
          <p:nvPr/>
        </p:nvSpPr>
        <p:spPr>
          <a:xfrm>
            <a:off x="634204" y="606901"/>
            <a:ext cx="46860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Географски положај</a:t>
            </a:r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7EC642-C3D2-44CC-9FD1-A29A8D24EB00}"/>
              </a:ext>
            </a:extLst>
          </p:cNvPr>
          <p:cNvSpPr txBox="1"/>
          <p:nvPr/>
        </p:nvSpPr>
        <p:spPr>
          <a:xfrm>
            <a:off x="693812" y="327081"/>
            <a:ext cx="15841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Рељеф</a:t>
            </a:r>
            <a:r>
              <a:rPr lang="sr-Cyrl-BA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0AF713-621C-48B3-A9AE-BB84635660D4}"/>
              </a:ext>
            </a:extLst>
          </p:cNvPr>
          <p:cNvSpPr txBox="1"/>
          <p:nvPr/>
        </p:nvSpPr>
        <p:spPr>
          <a:xfrm>
            <a:off x="765820" y="13407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Cyrl-B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681901-88C9-41A6-BF2D-7F676F82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60" y="2053634"/>
            <a:ext cx="3888432" cy="261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22D723-7FD6-4B6F-83AF-B15FCAA6553D}"/>
              </a:ext>
            </a:extLst>
          </p:cNvPr>
          <p:cNvSpPr txBox="1"/>
          <p:nvPr/>
        </p:nvSpPr>
        <p:spPr>
          <a:xfrm>
            <a:off x="5857920" y="9364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Басен Конга – ниска Африка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То је пространа котлина надморске висине од 300 до 500м.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809EC0-7E7C-4DC9-A1A6-F26AE87CFCA6}"/>
              </a:ext>
            </a:extLst>
          </p:cNvPr>
          <p:cNvSpPr txBox="1"/>
          <p:nvPr/>
        </p:nvSpPr>
        <p:spPr>
          <a:xfrm>
            <a:off x="5864684" y="237268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У ободу котлине на истоку су: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Језерска висораван </a:t>
            </a:r>
            <a:r>
              <a:rPr lang="sr-Cyrl-BA" sz="2000" dirty="0"/>
              <a:t>и планина </a:t>
            </a:r>
            <a:r>
              <a:rPr lang="sr-Cyrl-BA" sz="2000" b="1" dirty="0"/>
              <a:t>Рувензори</a:t>
            </a:r>
            <a:r>
              <a:rPr lang="sr-Cyrl-BA" sz="2000" dirty="0"/>
              <a:t> (5109м),</a:t>
            </a:r>
          </a:p>
          <a:p>
            <a:pPr>
              <a:lnSpc>
                <a:spcPct val="90000"/>
              </a:lnSpc>
            </a:pPr>
            <a:endParaRPr lang="sr-Cyrl-BA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57FA47-69B5-448B-984A-199C870625CB}"/>
              </a:ext>
            </a:extLst>
          </p:cNvPr>
          <p:cNvSpPr txBox="1"/>
          <p:nvPr/>
        </p:nvSpPr>
        <p:spPr>
          <a:xfrm>
            <a:off x="983206" y="9364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Камерунске планине</a:t>
            </a:r>
            <a:r>
              <a:rPr lang="sr-Cyrl-BA" sz="2000" dirty="0"/>
              <a:t> и </a:t>
            </a:r>
            <a:r>
              <a:rPr lang="sr-Cyrl-BA" sz="2000" b="1" dirty="0"/>
              <a:t>висораван Убанги</a:t>
            </a:r>
            <a:r>
              <a:rPr lang="sr-Cyrl-BA" sz="2000" dirty="0"/>
              <a:t> на сјеверу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3711FE-F6CD-41CE-9728-6CE7A2B44395}"/>
              </a:ext>
            </a:extLst>
          </p:cNvPr>
          <p:cNvSpPr txBox="1"/>
          <p:nvPr/>
        </p:nvSpPr>
        <p:spPr>
          <a:xfrm>
            <a:off x="974260" y="513795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Анголска висораван </a:t>
            </a:r>
            <a:r>
              <a:rPr lang="sr-Cyrl-BA" sz="2000" dirty="0"/>
              <a:t>на југу.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B22E5E6-570C-43C9-9B6E-53790833A9BB}"/>
              </a:ext>
            </a:extLst>
          </p:cNvPr>
          <p:cNvCxnSpPr/>
          <p:nvPr/>
        </p:nvCxnSpPr>
        <p:spPr>
          <a:xfrm>
            <a:off x="2918476" y="1506142"/>
            <a:ext cx="0" cy="667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7497D3A-2B25-449A-9038-7E27646EFD7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10236" y="2972852"/>
            <a:ext cx="1354448" cy="240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3686C71-D795-4F47-811E-75F693B9077F}"/>
              </a:ext>
            </a:extLst>
          </p:cNvPr>
          <p:cNvCxnSpPr>
            <a:cxnSpLocks/>
          </p:cNvCxnSpPr>
          <p:nvPr/>
        </p:nvCxnSpPr>
        <p:spPr>
          <a:xfrm flipV="1">
            <a:off x="2955624" y="4509120"/>
            <a:ext cx="0" cy="602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A99AEF-3F35-48A1-9145-14A8FE951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678" y="3703806"/>
            <a:ext cx="6096000" cy="20000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34B884-8E44-4118-B0C8-6D122E0D3AAA}"/>
              </a:ext>
            </a:extLst>
          </p:cNvPr>
          <p:cNvSpPr txBox="1"/>
          <p:nvPr/>
        </p:nvSpPr>
        <p:spPr>
          <a:xfrm>
            <a:off x="983206" y="5851545"/>
            <a:ext cx="98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Вулкан Њирагонго </a:t>
            </a:r>
            <a:r>
              <a:rPr lang="sr-Cyrl-BA" sz="2000" dirty="0"/>
              <a:t>(3470м) један од највећих активних вулкана на свијету и налази се у  близини језера</a:t>
            </a:r>
            <a:r>
              <a:rPr lang="sr-Cyrl-BA" sz="2000" b="1" dirty="0"/>
              <a:t> Киву </a:t>
            </a:r>
            <a:r>
              <a:rPr lang="sr-Cyrl-BA" sz="2000" dirty="0"/>
              <a:t>у овој регији.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578A436-829A-41BB-816F-9E0AB414EFF4}"/>
              </a:ext>
            </a:extLst>
          </p:cNvPr>
          <p:cNvSpPr/>
          <p:nvPr/>
        </p:nvSpPr>
        <p:spPr>
          <a:xfrm>
            <a:off x="10098842" y="3936681"/>
            <a:ext cx="1224136" cy="2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</a:rPr>
              <a:t>Киву</a:t>
            </a:r>
          </a:p>
        </p:txBody>
      </p:sp>
    </p:spTree>
    <p:extLst>
      <p:ext uri="{BB962C8B-B14F-4D97-AF65-F5344CB8AC3E}">
        <p14:creationId xmlns:p14="http://schemas.microsoft.com/office/powerpoint/2010/main" val="1641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1E5C00-759A-4EFA-AEA3-A50C257D5739}"/>
              </a:ext>
            </a:extLst>
          </p:cNvPr>
          <p:cNvSpPr txBox="1"/>
          <p:nvPr/>
        </p:nvSpPr>
        <p:spPr>
          <a:xfrm>
            <a:off x="909836" y="476672"/>
            <a:ext cx="15841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Клима</a:t>
            </a:r>
            <a:r>
              <a:rPr lang="sr-Cyrl-BA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CC4FCA-81FD-41CB-B078-BEE72B1CFC77}"/>
              </a:ext>
            </a:extLst>
          </p:cNvPr>
          <p:cNvSpPr txBox="1"/>
          <p:nvPr/>
        </p:nvSpPr>
        <p:spPr>
          <a:xfrm>
            <a:off x="945840" y="106414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Регију пресијеца екватор.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6CD2A9-2AE2-4D54-989D-57A20179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4" y="188640"/>
            <a:ext cx="6539845" cy="6336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91EDEF-ADE5-48DB-9B14-5638740A69C8}"/>
              </a:ext>
            </a:extLst>
          </p:cNvPr>
          <p:cNvSpPr/>
          <p:nvPr/>
        </p:nvSpPr>
        <p:spPr>
          <a:xfrm>
            <a:off x="5302324" y="4005064"/>
            <a:ext cx="2088232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2C129F-123B-4B57-B394-FDF6482B65B0}"/>
              </a:ext>
            </a:extLst>
          </p:cNvPr>
          <p:cNvSpPr/>
          <p:nvPr/>
        </p:nvSpPr>
        <p:spPr>
          <a:xfrm>
            <a:off x="5374332" y="5589240"/>
            <a:ext cx="1512168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C8F150-1406-4AF0-809E-37C77A1A69C4}"/>
              </a:ext>
            </a:extLst>
          </p:cNvPr>
          <p:cNvSpPr/>
          <p:nvPr/>
        </p:nvSpPr>
        <p:spPr>
          <a:xfrm>
            <a:off x="5302324" y="4473116"/>
            <a:ext cx="2376264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/>
              <a:t>Екваторијална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90F847-214E-480C-91AD-BB9BB8D05DC9}"/>
              </a:ext>
            </a:extLst>
          </p:cNvPr>
          <p:cNvSpPr/>
          <p:nvPr/>
        </p:nvSpPr>
        <p:spPr>
          <a:xfrm>
            <a:off x="5302324" y="4977172"/>
            <a:ext cx="2376264" cy="3240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Влажна тропска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769D76-7910-43BE-B34D-4BA94C58C9F3}"/>
              </a:ext>
            </a:extLst>
          </p:cNvPr>
          <p:cNvSpPr/>
          <p:nvPr/>
        </p:nvSpPr>
        <p:spPr>
          <a:xfrm>
            <a:off x="5302324" y="5301208"/>
            <a:ext cx="2376264" cy="396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Сува тропска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B2086F6-F61B-4E7F-A916-20F5A91AE814}"/>
              </a:ext>
            </a:extLst>
          </p:cNvPr>
          <p:cNvSpPr/>
          <p:nvPr/>
        </p:nvSpPr>
        <p:spPr>
          <a:xfrm>
            <a:off x="7534572" y="2780928"/>
            <a:ext cx="2664296" cy="1715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46D55-0834-4B70-90C4-294EA74A1A8F}"/>
              </a:ext>
            </a:extLst>
          </p:cNvPr>
          <p:cNvCxnSpPr>
            <a:cxnSpLocks/>
          </p:cNvCxnSpPr>
          <p:nvPr/>
        </p:nvCxnSpPr>
        <p:spPr>
          <a:xfrm flipV="1">
            <a:off x="5323936" y="3356992"/>
            <a:ext cx="6768752" cy="7200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0FFB32-4B3F-4EDA-8F1E-6BFB4B79F978}"/>
              </a:ext>
            </a:extLst>
          </p:cNvPr>
          <p:cNvSpPr txBox="1"/>
          <p:nvPr/>
        </p:nvSpPr>
        <p:spPr>
          <a:xfrm>
            <a:off x="5374332" y="3429000"/>
            <a:ext cx="14401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1200" b="1" dirty="0">
                <a:solidFill>
                  <a:srgbClr val="FF0000"/>
                </a:solidFill>
              </a:rPr>
              <a:t>Екватор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CF9573B-FAC7-4DCB-9633-C83128645220}"/>
              </a:ext>
            </a:extLst>
          </p:cNvPr>
          <p:cNvSpPr/>
          <p:nvPr/>
        </p:nvSpPr>
        <p:spPr>
          <a:xfrm>
            <a:off x="10126860" y="6021288"/>
            <a:ext cx="16561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DF77D7-912D-4AE8-B329-D31134C49C8B}"/>
              </a:ext>
            </a:extLst>
          </p:cNvPr>
          <p:cNvSpPr txBox="1"/>
          <p:nvPr/>
        </p:nvSpPr>
        <p:spPr>
          <a:xfrm>
            <a:off x="717792" y="152407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Екваторијална клима: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sr-Cyrl-BA" sz="2000" dirty="0"/>
              <a:t>високе температуре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sr-Cyrl-BA" sz="2000" dirty="0"/>
              <a:t>свакодневне падавине  у облику кише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67756B-70D9-49CB-9543-34D659A9744A}"/>
              </a:ext>
            </a:extLst>
          </p:cNvPr>
          <p:cNvSpPr txBox="1"/>
          <p:nvPr/>
        </p:nvSpPr>
        <p:spPr>
          <a:xfrm>
            <a:off x="717792" y="271304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Влажна тропска клима: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- Један кишни и један сушни зимски период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70D5FE-F9B3-4DE2-A770-2BFB00DE4ACA}"/>
              </a:ext>
            </a:extLst>
          </p:cNvPr>
          <p:cNvSpPr txBox="1"/>
          <p:nvPr/>
        </p:nvSpPr>
        <p:spPr>
          <a:xfrm>
            <a:off x="717792" y="365712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Сува тропска клима: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- На Анголској висоравни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EE884A-C84B-48F0-A85A-C4A88A2B2C3F}"/>
              </a:ext>
            </a:extLst>
          </p:cNvPr>
          <p:cNvSpPr txBox="1"/>
          <p:nvPr/>
        </p:nvSpPr>
        <p:spPr>
          <a:xfrm>
            <a:off x="429760" y="4509499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Јужно од </a:t>
            </a:r>
            <a:r>
              <a:rPr lang="sr-Cyrl-BA" sz="2000" dirty="0" smtClean="0"/>
              <a:t>екватора</a:t>
            </a:r>
            <a:r>
              <a:rPr lang="en-GB" sz="2000" dirty="0" smtClean="0"/>
              <a:t>,</a:t>
            </a:r>
            <a:r>
              <a:rPr lang="sr-Cyrl-BA" sz="2000" dirty="0" smtClean="0"/>
              <a:t> због </a:t>
            </a:r>
            <a:r>
              <a:rPr lang="sr-Cyrl-BA" sz="2000" dirty="0"/>
              <a:t>утицаја хладне Бенгуелске </a:t>
            </a:r>
            <a:r>
              <a:rPr lang="sr-Cyrl-BA" sz="2000" dirty="0" smtClean="0"/>
              <a:t>струје</a:t>
            </a:r>
            <a:r>
              <a:rPr lang="en-GB" sz="2000" dirty="0" smtClean="0"/>
              <a:t>,</a:t>
            </a:r>
            <a:r>
              <a:rPr lang="sr-Cyrl-BA" sz="2000" dirty="0" smtClean="0"/>
              <a:t> </a:t>
            </a:r>
            <a:r>
              <a:rPr lang="sr-Cyrl-BA" sz="2000" dirty="0"/>
              <a:t>је мање </a:t>
            </a:r>
            <a:r>
              <a:rPr lang="sr-Cyrl-BA" sz="2000" dirty="0"/>
              <a:t>падавина али и у унутрашњости басена </a:t>
            </a:r>
            <a:r>
              <a:rPr lang="sr-Cyrl-BA" sz="2000" dirty="0" smtClean="0"/>
              <a:t>Конга</a:t>
            </a:r>
            <a:r>
              <a:rPr lang="en-GB" sz="2000" dirty="0" smtClean="0"/>
              <a:t>,</a:t>
            </a:r>
            <a:r>
              <a:rPr lang="sr-Cyrl-BA" sz="2000" dirty="0" smtClean="0"/>
              <a:t> </a:t>
            </a:r>
            <a:r>
              <a:rPr lang="sr-Cyrl-BA" sz="2000" dirty="0"/>
              <a:t>усљед крчења тропских кишних </a:t>
            </a:r>
            <a:r>
              <a:rPr lang="sr-Cyrl-BA" sz="2000" dirty="0" smtClean="0"/>
              <a:t>шума</a:t>
            </a:r>
            <a:r>
              <a:rPr lang="en-GB" sz="2000" dirty="0" smtClean="0"/>
              <a:t>,</a:t>
            </a:r>
            <a:r>
              <a:rPr lang="sr-Cyrl-BA" sz="2000" dirty="0" smtClean="0"/>
              <a:t> </a:t>
            </a:r>
            <a:r>
              <a:rPr lang="sr-Cyrl-BA" sz="2000" dirty="0"/>
              <a:t>долази до глобалне промјене климе која постаје сушнија.</a:t>
            </a:r>
          </a:p>
        </p:txBody>
      </p:sp>
    </p:spTree>
    <p:extLst>
      <p:ext uri="{BB962C8B-B14F-4D97-AF65-F5344CB8AC3E}">
        <p14:creationId xmlns:p14="http://schemas.microsoft.com/office/powerpoint/2010/main" val="6775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61F55B-1EB5-4B94-A5A0-B44B5444245C}"/>
              </a:ext>
            </a:extLst>
          </p:cNvPr>
          <p:cNvSpPr txBox="1"/>
          <p:nvPr/>
        </p:nvSpPr>
        <p:spPr>
          <a:xfrm>
            <a:off x="837828" y="476672"/>
            <a:ext cx="273630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Хидрографија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0FEF16-2944-4D3B-BF89-243D0F4C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77" y="656120"/>
            <a:ext cx="5047926" cy="563928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FC9969DC-2849-497A-93D3-22E1194B591E}"/>
              </a:ext>
            </a:extLst>
          </p:cNvPr>
          <p:cNvSpPr/>
          <p:nvPr/>
        </p:nvSpPr>
        <p:spPr>
          <a:xfrm>
            <a:off x="8686700" y="3506806"/>
            <a:ext cx="1073542" cy="996516"/>
          </a:xfrm>
          <a:custGeom>
            <a:avLst/>
            <a:gdLst>
              <a:gd name="connsiteX0" fmla="*/ 0 w 1073542"/>
              <a:gd name="connsiteY0" fmla="*/ 585216 h 961728"/>
              <a:gd name="connsiteX1" fmla="*/ 45720 w 1073542"/>
              <a:gd name="connsiteY1" fmla="*/ 548640 h 961728"/>
              <a:gd name="connsiteX2" fmla="*/ 137160 w 1073542"/>
              <a:gd name="connsiteY2" fmla="*/ 521208 h 961728"/>
              <a:gd name="connsiteX3" fmla="*/ 182880 w 1073542"/>
              <a:gd name="connsiteY3" fmla="*/ 475488 h 961728"/>
              <a:gd name="connsiteX4" fmla="*/ 192024 w 1073542"/>
              <a:gd name="connsiteY4" fmla="*/ 438912 h 961728"/>
              <a:gd name="connsiteX5" fmla="*/ 228600 w 1073542"/>
              <a:gd name="connsiteY5" fmla="*/ 384048 h 961728"/>
              <a:gd name="connsiteX6" fmla="*/ 246888 w 1073542"/>
              <a:gd name="connsiteY6" fmla="*/ 292608 h 961728"/>
              <a:gd name="connsiteX7" fmla="*/ 283464 w 1073542"/>
              <a:gd name="connsiteY7" fmla="*/ 237744 h 961728"/>
              <a:gd name="connsiteX8" fmla="*/ 338328 w 1073542"/>
              <a:gd name="connsiteY8" fmla="*/ 228600 h 961728"/>
              <a:gd name="connsiteX9" fmla="*/ 356616 w 1073542"/>
              <a:gd name="connsiteY9" fmla="*/ 201168 h 961728"/>
              <a:gd name="connsiteX10" fmla="*/ 365760 w 1073542"/>
              <a:gd name="connsiteY10" fmla="*/ 164592 h 961728"/>
              <a:gd name="connsiteX11" fmla="*/ 393192 w 1073542"/>
              <a:gd name="connsiteY11" fmla="*/ 137160 h 961728"/>
              <a:gd name="connsiteX12" fmla="*/ 429768 w 1073542"/>
              <a:gd name="connsiteY12" fmla="*/ 82296 h 961728"/>
              <a:gd name="connsiteX13" fmla="*/ 448056 w 1073542"/>
              <a:gd name="connsiteY13" fmla="*/ 54864 h 961728"/>
              <a:gd name="connsiteX14" fmla="*/ 502920 w 1073542"/>
              <a:gd name="connsiteY14" fmla="*/ 9144 h 961728"/>
              <a:gd name="connsiteX15" fmla="*/ 530352 w 1073542"/>
              <a:gd name="connsiteY15" fmla="*/ 0 h 961728"/>
              <a:gd name="connsiteX16" fmla="*/ 603504 w 1073542"/>
              <a:gd name="connsiteY16" fmla="*/ 9144 h 961728"/>
              <a:gd name="connsiteX17" fmla="*/ 704088 w 1073542"/>
              <a:gd name="connsiteY17" fmla="*/ 18288 h 961728"/>
              <a:gd name="connsiteX18" fmla="*/ 722376 w 1073542"/>
              <a:gd name="connsiteY18" fmla="*/ 45720 h 961728"/>
              <a:gd name="connsiteX19" fmla="*/ 749808 w 1073542"/>
              <a:gd name="connsiteY19" fmla="*/ 54864 h 961728"/>
              <a:gd name="connsiteX20" fmla="*/ 795528 w 1073542"/>
              <a:gd name="connsiteY20" fmla="*/ 73152 h 961728"/>
              <a:gd name="connsiteX21" fmla="*/ 850392 w 1073542"/>
              <a:gd name="connsiteY21" fmla="*/ 118872 h 961728"/>
              <a:gd name="connsiteX22" fmla="*/ 868680 w 1073542"/>
              <a:gd name="connsiteY22" fmla="*/ 146304 h 961728"/>
              <a:gd name="connsiteX23" fmla="*/ 914400 w 1073542"/>
              <a:gd name="connsiteY23" fmla="*/ 201168 h 961728"/>
              <a:gd name="connsiteX24" fmla="*/ 923544 w 1073542"/>
              <a:gd name="connsiteY24" fmla="*/ 347472 h 961728"/>
              <a:gd name="connsiteX25" fmla="*/ 932688 w 1073542"/>
              <a:gd name="connsiteY25" fmla="*/ 411480 h 961728"/>
              <a:gd name="connsiteX26" fmla="*/ 969264 w 1073542"/>
              <a:gd name="connsiteY26" fmla="*/ 429768 h 961728"/>
              <a:gd name="connsiteX27" fmla="*/ 978408 w 1073542"/>
              <a:gd name="connsiteY27" fmla="*/ 457200 h 961728"/>
              <a:gd name="connsiteX28" fmla="*/ 996696 w 1073542"/>
              <a:gd name="connsiteY28" fmla="*/ 484632 h 961728"/>
              <a:gd name="connsiteX29" fmla="*/ 987552 w 1073542"/>
              <a:gd name="connsiteY29" fmla="*/ 621792 h 961728"/>
              <a:gd name="connsiteX30" fmla="*/ 996696 w 1073542"/>
              <a:gd name="connsiteY30" fmla="*/ 740664 h 961728"/>
              <a:gd name="connsiteX31" fmla="*/ 1060704 w 1073542"/>
              <a:gd name="connsiteY31" fmla="*/ 749808 h 961728"/>
              <a:gd name="connsiteX32" fmla="*/ 1069848 w 1073542"/>
              <a:gd name="connsiteY32" fmla="*/ 777240 h 961728"/>
              <a:gd name="connsiteX33" fmla="*/ 1042416 w 1073542"/>
              <a:gd name="connsiteY33" fmla="*/ 768096 h 961728"/>
              <a:gd name="connsiteX34" fmla="*/ 1014984 w 1073542"/>
              <a:gd name="connsiteY34" fmla="*/ 740664 h 961728"/>
              <a:gd name="connsiteX35" fmla="*/ 969264 w 1073542"/>
              <a:gd name="connsiteY35" fmla="*/ 777240 h 961728"/>
              <a:gd name="connsiteX36" fmla="*/ 978408 w 1073542"/>
              <a:gd name="connsiteY36" fmla="*/ 822960 h 961728"/>
              <a:gd name="connsiteX37" fmla="*/ 1024128 w 1073542"/>
              <a:gd name="connsiteY37" fmla="*/ 886968 h 961728"/>
              <a:gd name="connsiteX38" fmla="*/ 996696 w 1073542"/>
              <a:gd name="connsiteY38" fmla="*/ 941832 h 96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3542" h="961728">
                <a:moveTo>
                  <a:pt x="0" y="585216"/>
                </a:moveTo>
                <a:cubicBezTo>
                  <a:pt x="15240" y="573024"/>
                  <a:pt x="28586" y="557986"/>
                  <a:pt x="45720" y="548640"/>
                </a:cubicBezTo>
                <a:cubicBezTo>
                  <a:pt x="64557" y="538365"/>
                  <a:pt x="113141" y="527213"/>
                  <a:pt x="137160" y="521208"/>
                </a:cubicBezTo>
                <a:cubicBezTo>
                  <a:pt x="161544" y="504952"/>
                  <a:pt x="170688" y="503936"/>
                  <a:pt x="182880" y="475488"/>
                </a:cubicBezTo>
                <a:cubicBezTo>
                  <a:pt x="187830" y="463937"/>
                  <a:pt x="186404" y="450152"/>
                  <a:pt x="192024" y="438912"/>
                </a:cubicBezTo>
                <a:cubicBezTo>
                  <a:pt x="201854" y="419253"/>
                  <a:pt x="228600" y="384048"/>
                  <a:pt x="228600" y="384048"/>
                </a:cubicBezTo>
                <a:cubicBezTo>
                  <a:pt x="235785" y="340936"/>
                  <a:pt x="235975" y="330802"/>
                  <a:pt x="246888" y="292608"/>
                </a:cubicBezTo>
                <a:cubicBezTo>
                  <a:pt x="253315" y="270115"/>
                  <a:pt x="258349" y="248906"/>
                  <a:pt x="283464" y="237744"/>
                </a:cubicBezTo>
                <a:cubicBezTo>
                  <a:pt x="300406" y="230214"/>
                  <a:pt x="320040" y="231648"/>
                  <a:pt x="338328" y="228600"/>
                </a:cubicBezTo>
                <a:cubicBezTo>
                  <a:pt x="344424" y="219456"/>
                  <a:pt x="352287" y="211269"/>
                  <a:pt x="356616" y="201168"/>
                </a:cubicBezTo>
                <a:cubicBezTo>
                  <a:pt x="361566" y="189617"/>
                  <a:pt x="359525" y="175503"/>
                  <a:pt x="365760" y="164592"/>
                </a:cubicBezTo>
                <a:cubicBezTo>
                  <a:pt x="372176" y="153364"/>
                  <a:pt x="385253" y="147368"/>
                  <a:pt x="393192" y="137160"/>
                </a:cubicBezTo>
                <a:cubicBezTo>
                  <a:pt x="406686" y="119810"/>
                  <a:pt x="417576" y="100584"/>
                  <a:pt x="429768" y="82296"/>
                </a:cubicBezTo>
                <a:cubicBezTo>
                  <a:pt x="435864" y="73152"/>
                  <a:pt x="440285" y="62635"/>
                  <a:pt x="448056" y="54864"/>
                </a:cubicBezTo>
                <a:cubicBezTo>
                  <a:pt x="468279" y="34641"/>
                  <a:pt x="477459" y="21875"/>
                  <a:pt x="502920" y="9144"/>
                </a:cubicBezTo>
                <a:cubicBezTo>
                  <a:pt x="511541" y="4833"/>
                  <a:pt x="521208" y="3048"/>
                  <a:pt x="530352" y="0"/>
                </a:cubicBezTo>
                <a:lnTo>
                  <a:pt x="603504" y="9144"/>
                </a:lnTo>
                <a:cubicBezTo>
                  <a:pt x="636985" y="12668"/>
                  <a:pt x="671910" y="8387"/>
                  <a:pt x="704088" y="18288"/>
                </a:cubicBezTo>
                <a:cubicBezTo>
                  <a:pt x="714592" y="21520"/>
                  <a:pt x="713794" y="38855"/>
                  <a:pt x="722376" y="45720"/>
                </a:cubicBezTo>
                <a:cubicBezTo>
                  <a:pt x="729902" y="51741"/>
                  <a:pt x="740783" y="51480"/>
                  <a:pt x="749808" y="54864"/>
                </a:cubicBezTo>
                <a:cubicBezTo>
                  <a:pt x="765177" y="60627"/>
                  <a:pt x="780847" y="65811"/>
                  <a:pt x="795528" y="73152"/>
                </a:cubicBezTo>
                <a:cubicBezTo>
                  <a:pt x="816079" y="83427"/>
                  <a:pt x="835947" y="101538"/>
                  <a:pt x="850392" y="118872"/>
                </a:cubicBezTo>
                <a:cubicBezTo>
                  <a:pt x="857427" y="127315"/>
                  <a:pt x="861645" y="137861"/>
                  <a:pt x="868680" y="146304"/>
                </a:cubicBezTo>
                <a:cubicBezTo>
                  <a:pt x="927352" y="216710"/>
                  <a:pt x="868994" y="133060"/>
                  <a:pt x="914400" y="201168"/>
                </a:cubicBezTo>
                <a:cubicBezTo>
                  <a:pt x="917448" y="249936"/>
                  <a:pt x="919311" y="298793"/>
                  <a:pt x="923544" y="347472"/>
                </a:cubicBezTo>
                <a:cubicBezTo>
                  <a:pt x="925411" y="368944"/>
                  <a:pt x="922221" y="392640"/>
                  <a:pt x="932688" y="411480"/>
                </a:cubicBezTo>
                <a:cubicBezTo>
                  <a:pt x="939308" y="423396"/>
                  <a:pt x="957072" y="423672"/>
                  <a:pt x="969264" y="429768"/>
                </a:cubicBezTo>
                <a:cubicBezTo>
                  <a:pt x="972312" y="438912"/>
                  <a:pt x="974097" y="448579"/>
                  <a:pt x="978408" y="457200"/>
                </a:cubicBezTo>
                <a:cubicBezTo>
                  <a:pt x="983323" y="467030"/>
                  <a:pt x="996086" y="473659"/>
                  <a:pt x="996696" y="484632"/>
                </a:cubicBezTo>
                <a:cubicBezTo>
                  <a:pt x="999238" y="530383"/>
                  <a:pt x="990600" y="576072"/>
                  <a:pt x="987552" y="621792"/>
                </a:cubicBezTo>
                <a:cubicBezTo>
                  <a:pt x="990600" y="661416"/>
                  <a:pt x="976979" y="706159"/>
                  <a:pt x="996696" y="740664"/>
                </a:cubicBezTo>
                <a:cubicBezTo>
                  <a:pt x="1007389" y="759377"/>
                  <a:pt x="1041427" y="740169"/>
                  <a:pt x="1060704" y="749808"/>
                </a:cubicBezTo>
                <a:cubicBezTo>
                  <a:pt x="1069325" y="754119"/>
                  <a:pt x="1078992" y="780288"/>
                  <a:pt x="1069848" y="777240"/>
                </a:cubicBezTo>
                <a:lnTo>
                  <a:pt x="1042416" y="768096"/>
                </a:lnTo>
                <a:cubicBezTo>
                  <a:pt x="1033272" y="758952"/>
                  <a:pt x="1027252" y="744753"/>
                  <a:pt x="1014984" y="740664"/>
                </a:cubicBezTo>
                <a:cubicBezTo>
                  <a:pt x="990893" y="732634"/>
                  <a:pt x="977202" y="765332"/>
                  <a:pt x="969264" y="777240"/>
                </a:cubicBezTo>
                <a:cubicBezTo>
                  <a:pt x="972312" y="792480"/>
                  <a:pt x="972951" y="808408"/>
                  <a:pt x="978408" y="822960"/>
                </a:cubicBezTo>
                <a:cubicBezTo>
                  <a:pt x="981751" y="831874"/>
                  <a:pt x="1022551" y="884865"/>
                  <a:pt x="1024128" y="886968"/>
                </a:cubicBezTo>
                <a:cubicBezTo>
                  <a:pt x="1013915" y="968674"/>
                  <a:pt x="1032360" y="977496"/>
                  <a:pt x="996696" y="94183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150F566-B95F-4701-99D5-9AA29F0DA8EB}"/>
              </a:ext>
            </a:extLst>
          </p:cNvPr>
          <p:cNvSpPr/>
          <p:nvPr/>
        </p:nvSpPr>
        <p:spPr>
          <a:xfrm>
            <a:off x="8110636" y="3429000"/>
            <a:ext cx="1872208" cy="129614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25BD56-3A25-4FFD-8367-B696098FB8DF}"/>
              </a:ext>
            </a:extLst>
          </p:cNvPr>
          <p:cNvSpPr txBox="1"/>
          <p:nvPr/>
        </p:nvSpPr>
        <p:spPr>
          <a:xfrm>
            <a:off x="8182644" y="3691132"/>
            <a:ext cx="8640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1600" b="1" dirty="0">
                <a:solidFill>
                  <a:srgbClr val="FF0000"/>
                </a:solidFill>
              </a:rPr>
              <a:t>Конго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B04EC0-18AC-4D9D-A254-86116E6CA069}"/>
              </a:ext>
            </a:extLst>
          </p:cNvPr>
          <p:cNvSpPr txBox="1"/>
          <p:nvPr/>
        </p:nvSpPr>
        <p:spPr>
          <a:xfrm>
            <a:off x="477788" y="1044125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Ово је регија са највећом количином воде у Африци захваљујући клими и великој количини падавина.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306302-58E1-4D00-8E3C-3F4BD883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7" y="4221088"/>
            <a:ext cx="5738138" cy="2469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93342C-EBFF-47CF-A3C5-951341466FF4}"/>
              </a:ext>
            </a:extLst>
          </p:cNvPr>
          <p:cNvSpPr txBox="1"/>
          <p:nvPr/>
        </p:nvSpPr>
        <p:spPr>
          <a:xfrm>
            <a:off x="477788" y="2134597"/>
            <a:ext cx="552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Најзначајнија је ријека </a:t>
            </a:r>
            <a:r>
              <a:rPr lang="sr-Cyrl-BA" sz="2000" b="1" dirty="0"/>
              <a:t>КОНГО</a:t>
            </a:r>
            <a:r>
              <a:rPr lang="sr-Cyrl-BA" sz="2000" dirty="0"/>
              <a:t> ( 4700 км) са својим многобројним притокама.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15FFEF-0AF3-49BB-B2F1-D2DF1AF04B5C}"/>
              </a:ext>
            </a:extLst>
          </p:cNvPr>
          <p:cNvSpPr txBox="1"/>
          <p:nvPr/>
        </p:nvSpPr>
        <p:spPr>
          <a:xfrm>
            <a:off x="417031" y="2913658"/>
            <a:ext cx="5738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Регија басена Конго има велики хидроенергетски потенцијал али због бројних водопада ријеке немају саобраћајни значај.</a:t>
            </a:r>
          </a:p>
        </p:txBody>
      </p:sp>
    </p:spTree>
    <p:extLst>
      <p:ext uri="{BB962C8B-B14F-4D97-AF65-F5344CB8AC3E}">
        <p14:creationId xmlns:p14="http://schemas.microsoft.com/office/powerpoint/2010/main" val="25958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F62A2E-45D9-43C1-AEB1-DC1E4F6D410E}"/>
              </a:ext>
            </a:extLst>
          </p:cNvPr>
          <p:cNvSpPr txBox="1"/>
          <p:nvPr/>
        </p:nvSpPr>
        <p:spPr>
          <a:xfrm>
            <a:off x="234725" y="275484"/>
            <a:ext cx="561662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Биогеографске карактеристике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A70575-41B7-4870-B743-F3CCEE7AA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67" y="4797152"/>
            <a:ext cx="2588063" cy="193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B729CE-E4EC-4569-9885-A1CD9D369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9" y="3070699"/>
            <a:ext cx="1874682" cy="1615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4F6D5-D162-4782-A6CF-ED4C6D2A7E75}"/>
              </a:ext>
            </a:extLst>
          </p:cNvPr>
          <p:cNvSpPr txBox="1"/>
          <p:nvPr/>
        </p:nvSpPr>
        <p:spPr>
          <a:xfrm>
            <a:off x="3043036" y="731795"/>
            <a:ext cx="506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Бујне </a:t>
            </a:r>
            <a:r>
              <a:rPr lang="sr-Cyrl-BA" sz="2000" b="1" dirty="0"/>
              <a:t>тропске шуме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sr-Cyrl-BA" sz="2000" dirty="0"/>
              <a:t>Све више се сијеку што у будућности може изазвати еколошку катастрофу.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sr-Cyrl-BA" sz="2000" dirty="0"/>
              <a:t>мајмуни,папагаји,камелеони живе на дрвећу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sr-Cyrl-BA" sz="2000" dirty="0"/>
              <a:t>Инсекти (цеце мува – болест спавања)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9F6664-16FA-4D8F-A3E5-F16DAF8C8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801" y="3082288"/>
            <a:ext cx="3330229" cy="1672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755190-9A47-4743-B6D2-FA636E94F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88" y="1205740"/>
            <a:ext cx="2762250" cy="4476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F77DCC-EEED-44B3-85AE-5792103D2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3" y="4797152"/>
            <a:ext cx="4924945" cy="19310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2907C9-09E6-4A3B-9D05-C83509AF219B}"/>
              </a:ext>
            </a:extLst>
          </p:cNvPr>
          <p:cNvSpPr txBox="1"/>
          <p:nvPr/>
        </p:nvSpPr>
        <p:spPr>
          <a:xfrm>
            <a:off x="8213850" y="5082683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Сјеверно и јужно од тропских кишних шума су </a:t>
            </a:r>
            <a:r>
              <a:rPr lang="sr-Cyrl-BA" sz="2000" b="1" dirty="0"/>
              <a:t>саване</a:t>
            </a:r>
            <a:r>
              <a:rPr lang="sr-Cyrl-BA" sz="2000" dirty="0"/>
              <a:t> а на југу Анголе расту ниске траве- </a:t>
            </a:r>
            <a:r>
              <a:rPr lang="sr-Cyrl-BA" sz="2000" b="1" dirty="0"/>
              <a:t>степе</a:t>
            </a:r>
            <a:r>
              <a:rPr lang="sr-Cyrl-BA" sz="2000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06646B-B6A7-48B0-A0CF-014746BC7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34" y="401005"/>
            <a:ext cx="3368332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380A25-4F8B-421F-8775-865C1B528E44}"/>
              </a:ext>
            </a:extLst>
          </p:cNvPr>
          <p:cNvSpPr txBox="1"/>
          <p:nvPr/>
        </p:nvSpPr>
        <p:spPr>
          <a:xfrm>
            <a:off x="549796" y="476672"/>
            <a:ext cx="2592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Становништво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08307B-28DC-4C08-AC36-82113F650EA4}"/>
              </a:ext>
            </a:extLst>
          </p:cNvPr>
          <p:cNvSpPr txBox="1"/>
          <p:nvPr/>
        </p:nvSpPr>
        <p:spPr>
          <a:xfrm>
            <a:off x="765820" y="134076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148,5 </a:t>
            </a:r>
            <a:r>
              <a:rPr lang="sr-Cyrl-BA" sz="2000" b="1" dirty="0" smtClean="0"/>
              <a:t>мил</a:t>
            </a:r>
            <a:r>
              <a:rPr lang="en-GB" sz="2000" b="1" dirty="0" smtClean="0"/>
              <a:t>.</a:t>
            </a:r>
            <a:r>
              <a:rPr lang="sr-Cyrl-BA" sz="2000" b="1" dirty="0" smtClean="0"/>
              <a:t> </a:t>
            </a:r>
            <a:r>
              <a:rPr lang="sr-Cyrl-BA" sz="2000" b="1" dirty="0"/>
              <a:t>становника </a:t>
            </a:r>
            <a:r>
              <a:rPr lang="sr-Cyrl-BA" sz="2000" dirty="0"/>
              <a:t>(2017.)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810BA0-5570-473D-AB2B-681739191E06}"/>
              </a:ext>
            </a:extLst>
          </p:cNvPr>
          <p:cNvSpPr txBox="1"/>
          <p:nvPr/>
        </p:nvSpPr>
        <p:spPr>
          <a:xfrm>
            <a:off x="693812" y="1891691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Ријетко насељена регија: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-топла,спарна,влажна клима,тропске шуме , мочваре,слаба саобраћајна повезаност.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5D17C9-ABF9-4077-AEB2-55BF5A9B3A57}"/>
              </a:ext>
            </a:extLst>
          </p:cNvPr>
          <p:cNvSpPr txBox="1"/>
          <p:nvPr/>
        </p:nvSpPr>
        <p:spPr>
          <a:xfrm>
            <a:off x="597407" y="30596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Просјечна густина насељености </a:t>
            </a:r>
            <a:r>
              <a:rPr lang="sr-Cyrl-BA" sz="2000" b="1" dirty="0"/>
              <a:t>27 ст./км²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C5ACA0-3DD4-4910-ACCE-79ECF4C19553}"/>
              </a:ext>
            </a:extLst>
          </p:cNvPr>
          <p:cNvSpPr txBox="1"/>
          <p:nvPr/>
        </p:nvSpPr>
        <p:spPr>
          <a:xfrm>
            <a:off x="586178" y="390292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Банту црнци </a:t>
            </a:r>
            <a:r>
              <a:rPr lang="sr-Cyrl-BA" sz="2000" dirty="0"/>
              <a:t>чине већину становништва док </a:t>
            </a:r>
            <a:endParaRPr lang="sr-Cyrl-BA" sz="2000" b="1" dirty="0"/>
          </a:p>
          <a:p>
            <a:pPr>
              <a:lnSpc>
                <a:spcPct val="90000"/>
              </a:lnSpc>
            </a:pPr>
            <a:r>
              <a:rPr lang="sr-Cyrl-BA" sz="2000" dirty="0"/>
              <a:t>у прашумама Конга живе малобројна племена </a:t>
            </a:r>
            <a:r>
              <a:rPr lang="sr-Cyrl-BA" sz="2000" b="1" dirty="0"/>
              <a:t>Пигмеја</a:t>
            </a:r>
            <a:r>
              <a:rPr lang="sr-Cyrl-BA" sz="2000" dirty="0"/>
              <a:t> – народа ниског раста.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BB5A2D-3563-45C2-A45C-BFACF496981B}"/>
              </a:ext>
            </a:extLst>
          </p:cNvPr>
          <p:cNvSpPr txBox="1"/>
          <p:nvPr/>
        </p:nvSpPr>
        <p:spPr>
          <a:xfrm>
            <a:off x="549796" y="536044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Природни прираштај је висок </a:t>
            </a:r>
            <a:r>
              <a:rPr lang="sr-Cyrl-BA" sz="2000" dirty="0"/>
              <a:t>а резултат је смањења стопе морталитета новорођенчади.</a:t>
            </a:r>
            <a:endParaRPr lang="sr-Cyrl-B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9A70B2-7080-4C6D-B2D0-19B7642985A1}"/>
              </a:ext>
            </a:extLst>
          </p:cNvPr>
          <p:cNvSpPr txBox="1"/>
          <p:nvPr/>
        </p:nvSpPr>
        <p:spPr>
          <a:xfrm>
            <a:off x="6814493" y="85703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Свахили језик </a:t>
            </a:r>
            <a:r>
              <a:rPr lang="sr-Cyrl-BA" sz="2000" dirty="0"/>
              <a:t>је  </a:t>
            </a:r>
            <a:r>
              <a:rPr lang="sr-Cyrl-BA" sz="2000" dirty="0" smtClean="0"/>
              <a:t>најзаступљенији</a:t>
            </a:r>
            <a:r>
              <a:rPr lang="en-GB" sz="2000" dirty="0" smtClean="0"/>
              <a:t>,</a:t>
            </a:r>
            <a:r>
              <a:rPr lang="sr-Cyrl-BA" sz="2000" dirty="0" smtClean="0"/>
              <a:t> </a:t>
            </a:r>
            <a:r>
              <a:rPr lang="sr-Cyrl-BA" sz="2000" dirty="0"/>
              <a:t>а у употреби је и француски.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A9D9D2-3732-4625-A144-6A516452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42" y="1710100"/>
            <a:ext cx="4535370" cy="2150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EE5457-5ECA-4372-972C-4183E628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08" y="4067780"/>
            <a:ext cx="4536504" cy="26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4CC9F1-45AE-44B0-B462-A1DA7EFBB893}"/>
              </a:ext>
            </a:extLst>
          </p:cNvPr>
          <p:cNvSpPr txBox="1"/>
          <p:nvPr/>
        </p:nvSpPr>
        <p:spPr>
          <a:xfrm>
            <a:off x="1053852" y="548680"/>
            <a:ext cx="17281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Насеља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82015B-7FE7-4C4C-A62C-652A7D71720F}"/>
              </a:ext>
            </a:extLst>
          </p:cNvPr>
          <p:cNvSpPr txBox="1"/>
          <p:nvPr/>
        </p:nvSpPr>
        <p:spPr>
          <a:xfrm>
            <a:off x="498880" y="1132037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 smtClean="0"/>
              <a:t>Насељ</a:t>
            </a:r>
            <a:r>
              <a:rPr lang="en-GB" sz="2000" dirty="0" smtClean="0"/>
              <a:t>a</a:t>
            </a:r>
            <a:r>
              <a:rPr lang="sr-Cyrl-BA" sz="2000" dirty="0" smtClean="0"/>
              <a:t> </a:t>
            </a:r>
            <a:r>
              <a:rPr lang="sr-Cyrl-BA" sz="2000" dirty="0"/>
              <a:t>се углавном налазе на вишим обалским дијеловима ријеке Конго и њених притока.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790595-5829-474B-AC6A-BC62088BAFDE}"/>
              </a:ext>
            </a:extLst>
          </p:cNvPr>
          <p:cNvSpPr txBox="1"/>
          <p:nvPr/>
        </p:nvSpPr>
        <p:spPr>
          <a:xfrm>
            <a:off x="498880" y="221399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Села су мала са око  50 становника.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AF8D28-36D0-4A99-B4BC-DBF5D8EFB0EE}"/>
              </a:ext>
            </a:extLst>
          </p:cNvPr>
          <p:cNvSpPr txBox="1"/>
          <p:nvPr/>
        </p:nvSpPr>
        <p:spPr>
          <a:xfrm>
            <a:off x="5662364" y="5373216"/>
            <a:ext cx="626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Највећи градови су </a:t>
            </a:r>
            <a:r>
              <a:rPr lang="sr-Cyrl-BA" sz="2000" b="1" dirty="0"/>
              <a:t>Киншаса</a:t>
            </a:r>
            <a:r>
              <a:rPr lang="sr-Cyrl-BA" sz="2000" dirty="0"/>
              <a:t> ( 8,4 мил. становника) и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 </a:t>
            </a:r>
            <a:r>
              <a:rPr lang="sr-Cyrl-BA" sz="2000" b="1" dirty="0"/>
              <a:t>Бразавил</a:t>
            </a:r>
            <a:r>
              <a:rPr lang="sr-Cyrl-BA" sz="2000" dirty="0"/>
              <a:t> ( 1,3 мил. становника) који заједно чине агломерацију.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B577C4-F5EF-4CEC-8EEE-AD04212C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780" y="548680"/>
            <a:ext cx="5901165" cy="4593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C33A3-15B9-4BF1-87A3-56234060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2699748"/>
            <a:ext cx="4850904" cy="2173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639F1D-54B0-441F-ABFE-2C3C54197ED2}"/>
              </a:ext>
            </a:extLst>
          </p:cNvPr>
          <p:cNvSpPr txBox="1"/>
          <p:nvPr/>
        </p:nvSpPr>
        <p:spPr>
          <a:xfrm>
            <a:off x="621804" y="2845631"/>
            <a:ext cx="1800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b="1" dirty="0"/>
              <a:t>Киншаса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D712E6-6150-4A60-B8EA-5C0DBFD1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5018499"/>
            <a:ext cx="5256584" cy="1839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D8073D-D7E9-4B52-93D6-5176245506A5}"/>
              </a:ext>
            </a:extLst>
          </p:cNvPr>
          <p:cNvSpPr txBox="1"/>
          <p:nvPr/>
        </p:nvSpPr>
        <p:spPr>
          <a:xfrm>
            <a:off x="4226588" y="5058384"/>
            <a:ext cx="12961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b="1" dirty="0"/>
              <a:t>Бразавил </a:t>
            </a:r>
          </a:p>
        </p:txBody>
      </p:sp>
    </p:spTree>
    <p:extLst>
      <p:ext uri="{BB962C8B-B14F-4D97-AF65-F5344CB8AC3E}">
        <p14:creationId xmlns:p14="http://schemas.microsoft.com/office/powerpoint/2010/main" val="15258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B8F28C-06AD-4F74-AFCB-B019E5CA0DDC}"/>
              </a:ext>
            </a:extLst>
          </p:cNvPr>
          <p:cNvSpPr txBox="1"/>
          <p:nvPr/>
        </p:nvSpPr>
        <p:spPr>
          <a:xfrm>
            <a:off x="621804" y="476672"/>
            <a:ext cx="22322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Привреда</a:t>
            </a:r>
            <a:r>
              <a:rPr lang="sr-Cyrl-BA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494139-4DAA-433B-BD4E-A8BF68A3D4E8}"/>
              </a:ext>
            </a:extLst>
          </p:cNvPr>
          <p:cNvSpPr txBox="1"/>
          <p:nvPr/>
        </p:nvSpPr>
        <p:spPr>
          <a:xfrm>
            <a:off x="549796" y="12687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Државе ове регије су неразвијене пољопривредно-рударске земље.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98EC0-DD04-438B-9C2B-0BCEEEB61DDA}"/>
              </a:ext>
            </a:extLst>
          </p:cNvPr>
          <p:cNvSpPr txBox="1"/>
          <p:nvPr/>
        </p:nvSpPr>
        <p:spPr>
          <a:xfrm>
            <a:off x="538338" y="2270853"/>
            <a:ext cx="555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Главна природна богатства су: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нафта, руде и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скупоцјено дрво тропшских шума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 </a:t>
            </a:r>
            <a:r>
              <a:rPr lang="sr-Cyrl-BA" sz="2000" dirty="0"/>
              <a:t>( махагониј, тиково дрво..).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4A8722-A1B7-4853-9E6D-F52A31C75F64}"/>
              </a:ext>
            </a:extLst>
          </p:cNvPr>
          <p:cNvSpPr txBox="1"/>
          <p:nvPr/>
        </p:nvSpPr>
        <p:spPr>
          <a:xfrm>
            <a:off x="621804" y="3865195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Шаба( Катанга) </a:t>
            </a:r>
            <a:r>
              <a:rPr lang="sr-Cyrl-BA" sz="2000" dirty="0"/>
              <a:t>– највећа рударска област ове регије богата рудама: бакар, </a:t>
            </a:r>
            <a:r>
              <a:rPr lang="sr-Cyrl-BA" sz="2000" dirty="0" smtClean="0"/>
              <a:t>дијаманти,злато</a:t>
            </a:r>
            <a:r>
              <a:rPr lang="sr-Cyrl-BA" sz="2000" dirty="0"/>
              <a:t>, гвожђе,калај, уран..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A2CCA2-EC98-4C0B-971A-22682041AD06}"/>
              </a:ext>
            </a:extLst>
          </p:cNvPr>
          <p:cNvSpPr txBox="1"/>
          <p:nvPr/>
        </p:nvSpPr>
        <p:spPr>
          <a:xfrm>
            <a:off x="549796" y="5319686"/>
            <a:ext cx="566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Највећи значај од енергетских ресурса има нафта која се експлатише у приобалном дијелу регије.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6B0676-EF9F-4DA6-B6FC-078D99BA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01" y="476672"/>
            <a:ext cx="3810000" cy="2955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D8FDA5-2F24-4019-B0C4-7908AF89C123}"/>
              </a:ext>
            </a:extLst>
          </p:cNvPr>
          <p:cNvSpPr txBox="1"/>
          <p:nvPr/>
        </p:nvSpPr>
        <p:spPr>
          <a:xfrm>
            <a:off x="5950396" y="579738"/>
            <a:ext cx="14401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b="1" dirty="0">
                <a:solidFill>
                  <a:schemeClr val="bg1"/>
                </a:solidFill>
              </a:rPr>
              <a:t>Махагониј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10D77D-B272-409F-B249-4FFD32DA3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146" y="1800085"/>
            <a:ext cx="2857500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C5DCA4-4C67-4B2B-8766-29EC52024B09}"/>
              </a:ext>
            </a:extLst>
          </p:cNvPr>
          <p:cNvSpPr txBox="1"/>
          <p:nvPr/>
        </p:nvSpPr>
        <p:spPr>
          <a:xfrm>
            <a:off x="8971731" y="1915091"/>
            <a:ext cx="17281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b="1" dirty="0">
                <a:solidFill>
                  <a:schemeClr val="bg1"/>
                </a:solidFill>
              </a:rPr>
              <a:t>Тиково дрво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1C5DEE-9AB7-4D50-9034-4C8480F92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396" y="4127330"/>
            <a:ext cx="5905500" cy="2542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3FE723-7C3A-4C01-9710-7F86B33C4A73}"/>
              </a:ext>
            </a:extLst>
          </p:cNvPr>
          <p:cNvSpPr txBox="1"/>
          <p:nvPr/>
        </p:nvSpPr>
        <p:spPr>
          <a:xfrm>
            <a:off x="5986398" y="4174131"/>
            <a:ext cx="28083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b="1" dirty="0"/>
              <a:t>Рудник у Катанги</a:t>
            </a:r>
          </a:p>
        </p:txBody>
      </p:sp>
    </p:spTree>
    <p:extLst>
      <p:ext uri="{BB962C8B-B14F-4D97-AF65-F5344CB8AC3E}">
        <p14:creationId xmlns:p14="http://schemas.microsoft.com/office/powerpoint/2010/main" val="20116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frican continent presentation (widescreen).potx" id="{F42A0941-6CB4-4809-B667-50A0FBFDAED3}" vid="{EA80EFC7-A52F-45C2-BB2C-FFB3BF4A734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318</TotalTime>
  <Words>697</Words>
  <Application>Microsoft Office PowerPoint</Application>
  <PresentationFormat>Custom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African continent presentation 16x9</vt:lpstr>
      <vt:lpstr>Западна африка – басен конга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 африка – басен конга</dc:title>
  <dc:creator>Danijela Lolic</dc:creator>
  <cp:lastModifiedBy>54. Tanasic Sladjana</cp:lastModifiedBy>
  <cp:revision>22</cp:revision>
  <dcterms:created xsi:type="dcterms:W3CDTF">2021-01-25T16:54:22Z</dcterms:created>
  <dcterms:modified xsi:type="dcterms:W3CDTF">2021-01-27T10:04:36Z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