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0"/>
  </p:notesMasterIdLst>
  <p:sldIdLst>
    <p:sldId id="257" r:id="rId2"/>
    <p:sldId id="258" r:id="rId3"/>
    <p:sldId id="259" r:id="rId4"/>
    <p:sldId id="261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15202A74-163D-4B71-BBA8-E2FCD164262F}">
          <p14:sldIdLst>
            <p14:sldId id="257"/>
            <p14:sldId id="258"/>
            <p14:sldId id="259"/>
            <p14:sldId id="261"/>
          </p14:sldIdLst>
        </p14:section>
        <p14:section name="Group Member 1" id="{0860697E-8C4A-43F9-A7C0-C435911657B2}">
          <p14:sldIdLst>
            <p14:sldId id="263"/>
          </p14:sldIdLst>
        </p14:section>
        <p14:section name="Group Member 3" id="{0DAD77B1-60C5-4EB2-933E-C56E97A5B2A7}">
          <p14:sldIdLst>
            <p14:sldId id="264"/>
          </p14:sldIdLst>
        </p14:section>
        <p14:section name="Group Member 2" id="{ED02CA79-8112-418E-8BC2-0FD9B68AECB3}">
          <p14:sldIdLst>
            <p14:sldId id="265"/>
            <p14:sldId id="266"/>
          </p14:sldIdLst>
        </p14:section>
        <p14:section name="General Closing" id="{4AB6C702-EE4D-4283-ACB0-770710E41AE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2865" autoAdjust="0"/>
  </p:normalViewPr>
  <p:slideViewPr>
    <p:cSldViewPr snapToGrid="0">
      <p:cViewPr varScale="1">
        <p:scale>
          <a:sx n="69" d="100"/>
          <a:sy n="69" d="100"/>
        </p:scale>
        <p:origin x="6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6"/>
    </p:cViewPr>
  </p:sorterViewPr>
  <p:notesViewPr>
    <p:cSldViewPr snapToGrid="0">
      <p:cViewPr varScale="1">
        <p:scale>
          <a:sx n="65" d="100"/>
          <a:sy n="65" d="100"/>
        </p:scale>
        <p:origin x="279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75AAE-0936-40B9-ACF9-A981EEF95D23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B1F30-39B2-4CE2-8EF3-91F317956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4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designed this template so that each member of the project team has a set of slides with its own theme. Members, here’s how you add a new slide to just your set: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Mark where you want to add the slide: Select an existing one in the Thumbnails pane, click the New Slide button, then choose a layout. The new slide gets the same theme as the other slides in your set. </a:t>
            </a:r>
          </a:p>
          <a:p>
            <a:endParaRPr lang="en-US" dirty="0" smtClean="0"/>
          </a:p>
          <a:p>
            <a:r>
              <a:rPr lang="en-US" dirty="0" smtClean="0"/>
              <a:t>Careful! Don’t annoy your fellow presenters by accidentally changing their themes. That can happen if you choose a different theme from the Design tab, which changes all of the slides in the presentation to that look.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5461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3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6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99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0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6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4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5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3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5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0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8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76944"/>
            <a:ext cx="8950817" cy="1793871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sr-Cyrl-RS" sz="4000" dirty="0" smtClean="0"/>
              <a:t/>
            </a:r>
            <a:br>
              <a:rPr lang="sr-Cyrl-RS" sz="4000" dirty="0" smtClean="0"/>
            </a:br>
            <a:r>
              <a:rPr lang="sr-Cyrl-RS" sz="4000" dirty="0" smtClean="0"/>
              <a:t/>
            </a:r>
            <a:br>
              <a:rPr lang="sr-Cyrl-RS" sz="4000" dirty="0" smtClean="0"/>
            </a:br>
            <a:r>
              <a:rPr lang="sr-Cyrl-RS" sz="4000" dirty="0" smtClean="0"/>
              <a:t/>
            </a:r>
            <a:br>
              <a:rPr lang="sr-Cyrl-RS" sz="4000" dirty="0" smtClean="0"/>
            </a:br>
            <a:r>
              <a:rPr lang="sr-Cyrl-RS" sz="4000" dirty="0" smtClean="0"/>
              <a:t/>
            </a:r>
            <a:br>
              <a:rPr lang="sr-Cyrl-RS" sz="4000" dirty="0" smtClean="0"/>
            </a:br>
            <a:r>
              <a:rPr lang="sr-Cyrl-RS" sz="4000" dirty="0" smtClean="0"/>
              <a:t>ПРИЧА О СТРАШНОМ СУДУ: </a:t>
            </a:r>
            <a:br>
              <a:rPr lang="sr-Cyrl-RS" sz="4000" dirty="0" smtClean="0"/>
            </a:br>
            <a:r>
              <a:rPr lang="sr-Cyrl-RS" sz="4000" dirty="0" smtClean="0"/>
              <a:t>ПО ЧЕМУ СЕ МЈЕРЕ ЉУДИ </a:t>
            </a:r>
            <a:br>
              <a:rPr lang="sr-Cyrl-RS" sz="4000" dirty="0" smtClean="0"/>
            </a:br>
            <a:r>
              <a:rPr lang="sr-Cyrl-RS" sz="4000" dirty="0" smtClean="0"/>
              <a:t>У ЦАРСТВУ БОЖЈЕМ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3890" y="5361709"/>
            <a:ext cx="6382337" cy="101068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sr-Cyrl-RS" sz="4000" dirty="0" smtClean="0"/>
              <a:t>Православна вјеронаука </a:t>
            </a:r>
            <a:endParaRPr lang="sr-Cyrl-RS" sz="4000" dirty="0"/>
          </a:p>
          <a:p>
            <a:pPr algn="ctr"/>
            <a:r>
              <a:rPr lang="sr-Cyrl-RS" sz="4000" dirty="0" smtClean="0"/>
              <a:t>8. разред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8929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ПРИЧА О СТРАШНОМ СУДУ: </a:t>
            </a:r>
            <a:br>
              <a:rPr lang="sr-Cyrl-RS" dirty="0" smtClean="0"/>
            </a:br>
            <a:r>
              <a:rPr lang="sr-Cyrl-RS" dirty="0" smtClean="0"/>
              <a:t>ПО ЧЕМУ СЕ МЈЕРЕ ЉУДИ У ЦАРСТВУ БОЖЈЕМ</a:t>
            </a:r>
            <a:endParaRPr lang="sr-Latn-BA" dirty="0"/>
          </a:p>
        </p:txBody>
      </p:sp>
      <p:pic>
        <p:nvPicPr>
          <p:cNvPr id="6" name="Content Placeholder 5" descr="други Христов долазак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08099" y="2241395"/>
            <a:ext cx="4504980" cy="4315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13513" y="2049383"/>
            <a:ext cx="6018013" cy="4699546"/>
          </a:xfrm>
        </p:spPr>
        <p:txBody>
          <a:bodyPr>
            <a:noAutofit/>
          </a:bodyPr>
          <a:lstStyle/>
          <a:p>
            <a:r>
              <a:rPr lang="sr-Latn-BA" sz="2200" dirty="0" smtClean="0"/>
              <a:t>Цјелокупно хришћанство се темељи на личности Господа Исуса Христа, за </a:t>
            </a:r>
            <a:r>
              <a:rPr lang="sr-Cyrl-RS" sz="2200" dirty="0" smtClean="0"/>
              <a:t>К</a:t>
            </a:r>
            <a:r>
              <a:rPr lang="sr-Latn-BA" sz="2200" dirty="0" smtClean="0"/>
              <a:t>ога </a:t>
            </a:r>
            <a:r>
              <a:rPr lang="sr-Cyrl-RS" sz="2200" dirty="0" smtClean="0"/>
              <a:t>у </a:t>
            </a:r>
            <a:r>
              <a:rPr lang="sr-Latn-BA" sz="2200" dirty="0" smtClean="0"/>
              <a:t>Символу вјере испов</a:t>
            </a:r>
            <a:r>
              <a:rPr lang="sr-Cyrl-RS" sz="2200" dirty="0"/>
              <a:t>и</a:t>
            </a:r>
            <a:r>
              <a:rPr lang="sr-Latn-BA" sz="2200" dirty="0" smtClean="0"/>
              <a:t>једамо да је Син Божји</a:t>
            </a:r>
            <a:r>
              <a:rPr lang="sr-Cyrl-RS" sz="2200" dirty="0" smtClean="0"/>
              <a:t>.</a:t>
            </a:r>
          </a:p>
          <a:p>
            <a:r>
              <a:rPr lang="sr-Latn-BA" sz="2200" dirty="0" smtClean="0"/>
              <a:t>Вјеровање у поновни Христов долазак уткано је кроз цијели Нови завјет.</a:t>
            </a:r>
            <a:endParaRPr lang="sr-Cyrl-RS" sz="2200" dirty="0" smtClean="0"/>
          </a:p>
          <a:p>
            <a:r>
              <a:rPr lang="sr-Latn-BA" sz="2200" dirty="0" smtClean="0"/>
              <a:t> Свети апостол Павле о Другом Христовом доласку каже: </a:t>
            </a:r>
            <a:r>
              <a:rPr lang="sr-Cyrl-RS" sz="2200" dirty="0" smtClean="0"/>
              <a:t>„</a:t>
            </a:r>
            <a:r>
              <a:rPr lang="sr-Latn-BA" sz="2200" dirty="0" smtClean="0"/>
              <a:t>Jep </a:t>
            </a:r>
            <a:r>
              <a:rPr lang="sr-Cyrl-RS" sz="2200" dirty="0" smtClean="0"/>
              <a:t>ћ</a:t>
            </a:r>
            <a:r>
              <a:rPr lang="sr-Latn-BA" sz="2200" dirty="0" smtClean="0"/>
              <a:t>e сам Господ са запов</a:t>
            </a:r>
            <a:r>
              <a:rPr lang="sr-Cyrl-RS" sz="2200" dirty="0"/>
              <a:t>и</a:t>
            </a:r>
            <a:r>
              <a:rPr lang="sr-Latn-BA" sz="2200" dirty="0" smtClean="0"/>
              <a:t>јешћу, гласом арханђела и са трубом Божјом, сићи с неба, и прво ће мртви у Христу васкрснути; а потом ми живи који останемо бићемо заједно с њима узнесени на облацима у сретење Господу у ваздуху</a:t>
            </a:r>
            <a:r>
              <a:rPr lang="sr-Cyrl-RS" sz="2200" dirty="0" smtClean="0"/>
              <a:t>.</a:t>
            </a:r>
            <a:r>
              <a:rPr lang="sr-Latn-BA" sz="2200" dirty="0" smtClean="0"/>
              <a:t>" (1</a:t>
            </a:r>
            <a:r>
              <a:rPr lang="sr-Cyrl-RS" sz="2200" dirty="0" smtClean="0"/>
              <a:t> </a:t>
            </a:r>
            <a:r>
              <a:rPr lang="sr-Latn-BA" sz="2200" dirty="0" smtClean="0"/>
              <a:t>Сол 4,16-17)</a:t>
            </a:r>
            <a:endParaRPr lang="sr-Latn-BA" sz="22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ПРИЧА О СТРАШНОМ СУДУ: </a:t>
            </a:r>
            <a:br>
              <a:rPr lang="sr-Cyrl-RS" dirty="0" smtClean="0"/>
            </a:br>
            <a:r>
              <a:rPr lang="sr-Cyrl-RS" dirty="0" smtClean="0"/>
              <a:t>ПО ЧЕМУ СЕ МЈЕРЕ ЉУДИ У ЦАРСТВУ БОЖЈЕМ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237" y="2452254"/>
            <a:ext cx="7190508" cy="3519055"/>
          </a:xfrm>
        </p:spPr>
        <p:txBody>
          <a:bodyPr>
            <a:normAutofit/>
          </a:bodyPr>
          <a:lstStyle/>
          <a:p>
            <a:r>
              <a:rPr lang="sr-Latn-BA" sz="2400" dirty="0" smtClean="0"/>
              <a:t>Сам Христос јe описао свој Други долазак. Пред њим ће се сабрати сви од постања свијета и разлучиће праведнике од неправедника као што пастир раздваја овце</a:t>
            </a:r>
            <a:r>
              <a:rPr lang="sr-Cyrl-RS" sz="2400" dirty="0" smtClean="0"/>
              <a:t> </a:t>
            </a:r>
            <a:r>
              <a:rPr lang="sr-Latn-BA" sz="2400" dirty="0" smtClean="0"/>
              <a:t>од јаради</a:t>
            </a:r>
            <a:r>
              <a:rPr lang="sr-Cyrl-RS" sz="2400" dirty="0" smtClean="0"/>
              <a:t>.</a:t>
            </a:r>
          </a:p>
          <a:p>
            <a:r>
              <a:rPr lang="sr-Latn-BA" sz="2400" dirty="0" smtClean="0"/>
              <a:t>У Светом писму Христос се назива </a:t>
            </a:r>
            <a:r>
              <a:rPr lang="sr-Cyrl-RS" sz="2400" dirty="0" smtClean="0"/>
              <a:t>„</a:t>
            </a:r>
            <a:r>
              <a:rPr lang="sr-Latn-BA" sz="2400" dirty="0" smtClean="0"/>
              <a:t>Пастир добри</a:t>
            </a:r>
            <a:r>
              <a:rPr lang="sr-Cyrl-RS" sz="2400" dirty="0" smtClean="0"/>
              <a:t>“</a:t>
            </a:r>
            <a:r>
              <a:rPr lang="sr-Latn-BA" sz="2400" dirty="0" smtClean="0"/>
              <a:t>, а његови сљедбеници се поистовјећyjy cа словесним </a:t>
            </a:r>
            <a:r>
              <a:rPr lang="sr-Latn-BA" sz="2400" dirty="0" smtClean="0"/>
              <a:t>стадом.</a:t>
            </a:r>
            <a:r>
              <a:rPr lang="en-GB" sz="2400" dirty="0" smtClean="0"/>
              <a:t> </a:t>
            </a:r>
            <a:r>
              <a:rPr lang="sr-Latn-BA" sz="2400" dirty="0" smtClean="0"/>
              <a:t>Овце </a:t>
            </a:r>
            <a:r>
              <a:rPr lang="sr-Latn-BA" sz="2400" dirty="0" smtClean="0"/>
              <a:t>представлљају праведнике са десне стране, a jaрад неправедне са лијеве стране.</a:t>
            </a:r>
            <a:endParaRPr lang="sr-Cyrl-RS" sz="2400" dirty="0" smtClean="0"/>
          </a:p>
        </p:txBody>
      </p:sp>
      <p:pic>
        <p:nvPicPr>
          <p:cNvPr id="5" name="Content Placeholder 4" descr="пастир добри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81611" y="2104005"/>
            <a:ext cx="3520094" cy="4442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ПРИЧА О СТРАШНОМ СУДУ: </a:t>
            </a:r>
            <a:br>
              <a:rPr lang="sr-Cyrl-RS" dirty="0" smtClean="0"/>
            </a:br>
            <a:r>
              <a:rPr lang="sr-Cyrl-RS" dirty="0" smtClean="0"/>
              <a:t>ПО ЧЕМУ СЕ МЈЕРЕ ЉУДИ У ЦАРСТВУ БОЖЈЕМ</a:t>
            </a:r>
            <a:endParaRPr lang="sr-Latn-B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193183" y="2343467"/>
            <a:ext cx="4043966" cy="428866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sr-Latn-BA" sz="2400" dirty="0" smtClean="0"/>
              <a:t>Послије, раздвајања, Христос </a:t>
            </a:r>
            <a:r>
              <a:rPr lang="sr-Cyrl-RS" sz="2400" dirty="0" smtClean="0"/>
              <a:t>ћ</a:t>
            </a:r>
            <a:r>
              <a:rPr lang="sr-Latn-BA" sz="2400" dirty="0" smtClean="0"/>
              <a:t>e праведницима peћи да уђу у Царство Божје због врлина које су у животу учинили према њему: </a:t>
            </a:r>
            <a:r>
              <a:rPr lang="sr-Cyrl-RS" sz="2400" dirty="0" smtClean="0"/>
              <a:t>„</a:t>
            </a:r>
            <a:r>
              <a:rPr lang="sr-Latn-BA" sz="2400" dirty="0" smtClean="0"/>
              <a:t>Jep oгладњех, и дадосте ми да једем; ожедњех, и напојисте ме; странац бијах, и примисте ме; наг бијах, и одјенусте ме, </a:t>
            </a:r>
            <a:r>
              <a:rPr lang="sr-Cyrl-RS" sz="2400" dirty="0" smtClean="0"/>
              <a:t>болестан бијах, и </a:t>
            </a:r>
            <a:r>
              <a:rPr lang="sr-Latn-BA" sz="2400" dirty="0" smtClean="0"/>
              <a:t>посјетисте ме; у тамници бијах, и дођосте ми</a:t>
            </a:r>
            <a:r>
              <a:rPr lang="sr-Cyrl-RS" sz="2400" dirty="0" smtClean="0"/>
              <a:t>.“    </a:t>
            </a:r>
            <a:r>
              <a:rPr lang="sr-Latn-BA" sz="2400" dirty="0" smtClean="0"/>
              <a:t>(Мт 25,35-36</a:t>
            </a:r>
            <a:r>
              <a:rPr lang="sr-Latn-BA" sz="2400" dirty="0" smtClean="0"/>
              <a:t>)</a:t>
            </a:r>
            <a:endParaRPr lang="sr-Latn-BA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642245" y="2444011"/>
            <a:ext cx="4438917" cy="376609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sr-Latn-BA" sz="2400" dirty="0" smtClean="0"/>
              <a:t>Праведници ће се зачудити овој изјави, јер Христа никада за живота нису видјели ни да гладује, нити да је жедан, нити да је странац, наг, болестан или у тамници. Мeђутим Христос дајe по</a:t>
            </a:r>
            <a:r>
              <a:rPr lang="sr-Cyrl-RS" sz="2400" dirty="0" smtClean="0"/>
              <a:t>ј</a:t>
            </a:r>
            <a:r>
              <a:rPr lang="sr-Latn-BA" sz="2400" dirty="0" smtClean="0"/>
              <a:t>ашњење:</a:t>
            </a:r>
            <a:r>
              <a:rPr lang="sr-Cyrl-RS" sz="2400" dirty="0" smtClean="0"/>
              <a:t> „</a:t>
            </a:r>
            <a:r>
              <a:rPr lang="sr-Latn-BA" sz="2400" dirty="0" smtClean="0"/>
              <a:t>Када учинисте једноме од ове моје најмање браће, мени учинисте</a:t>
            </a:r>
            <a:r>
              <a:rPr lang="sr-Cyrl-RS" sz="2400" dirty="0" smtClean="0"/>
              <a:t>.“ </a:t>
            </a:r>
            <a:r>
              <a:rPr lang="sr-Latn-BA" sz="2400" dirty="0" smtClean="0"/>
              <a:t>(Мт 25,40)</a:t>
            </a:r>
          </a:p>
        </p:txBody>
      </p:sp>
      <p:pic>
        <p:nvPicPr>
          <p:cNvPr id="9" name="Picture 8" descr="милостиви самарјани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149" y="2343467"/>
            <a:ext cx="3271234" cy="396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ПРИЧА О СТРАШНОМ СУДУ: </a:t>
            </a:r>
            <a:br>
              <a:rPr lang="sr-Cyrl-RS" dirty="0" smtClean="0"/>
            </a:br>
            <a:r>
              <a:rPr lang="sr-Cyrl-RS" dirty="0" smtClean="0"/>
              <a:t>ПО ЧЕМУ СЕ МЈЕРЕ ЉУДИ У ЦАРСТВУ БОЖЈЕМ</a:t>
            </a:r>
            <a:endParaRPr lang="sr-Latn-BA" dirty="0"/>
          </a:p>
        </p:txBody>
      </p:sp>
      <p:pic>
        <p:nvPicPr>
          <p:cNvPr id="5" name="Content Placeholder 4" descr="милостиви самарјан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670" y="2088779"/>
            <a:ext cx="9852338" cy="262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964" y="4803819"/>
            <a:ext cx="11804072" cy="1880316"/>
          </a:xfrm>
        </p:spPr>
        <p:txBody>
          <a:bodyPr>
            <a:normAutofit/>
          </a:bodyPr>
          <a:lstStyle/>
          <a:p>
            <a:r>
              <a:rPr lang="sr-Latn-BA" sz="2000" dirty="0" smtClean="0"/>
              <a:t>Бог је створио човјека и подарио му двије значајне ствари које карактеришу човјекову личност. </a:t>
            </a:r>
            <a:endParaRPr lang="sr-Cyrl-RS" sz="2000" dirty="0" smtClean="0"/>
          </a:p>
          <a:p>
            <a:r>
              <a:rPr lang="sr-Latn-BA" sz="2000" dirty="0" smtClean="0"/>
              <a:t>То су </a:t>
            </a:r>
            <a:r>
              <a:rPr lang="sr-Latn-BA" sz="2000" b="1" dirty="0" smtClean="0"/>
              <a:t>савjест</a:t>
            </a:r>
            <a:r>
              <a:rPr lang="sr-Latn-BA" sz="2000" dirty="0" smtClean="0"/>
              <a:t> и </a:t>
            </a:r>
            <a:r>
              <a:rPr lang="sr-Latn-BA" sz="2000" b="1" dirty="0" smtClean="0"/>
              <a:t>слободна воља</a:t>
            </a:r>
            <a:r>
              <a:rPr lang="sr-Latn-BA" sz="2000" dirty="0" smtClean="0"/>
              <a:t>. </a:t>
            </a:r>
            <a:endParaRPr lang="sr-Cyrl-RS" sz="2000" dirty="0" smtClean="0"/>
          </a:p>
          <a:p>
            <a:r>
              <a:rPr lang="sr-Latn-BA" sz="2000" b="1" dirty="0" smtClean="0"/>
              <a:t>Савјест</a:t>
            </a:r>
            <a:r>
              <a:rPr lang="sr-Latn-BA" sz="2000" dirty="0" smtClean="0"/>
              <a:t> је моћ човјека којом paспознаје добро и зло. </a:t>
            </a:r>
            <a:endParaRPr lang="sr-Cyrl-RS" sz="2000" dirty="0" smtClean="0"/>
          </a:p>
          <a:p>
            <a:r>
              <a:rPr lang="sr-Latn-BA" sz="2000" b="1" dirty="0" smtClean="0"/>
              <a:t>Слободном вољом </a:t>
            </a:r>
            <a:r>
              <a:rPr lang="sr-Latn-BA" sz="2000" dirty="0" smtClean="0"/>
              <a:t>човјек се опредјељује да чини добро или зло.</a:t>
            </a:r>
            <a:endParaRPr lang="sr-Latn-BA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ПРИЧА О СТРАШНОМ СУДУ: </a:t>
            </a:r>
            <a:br>
              <a:rPr lang="sr-Cyrl-RS" dirty="0" smtClean="0"/>
            </a:br>
            <a:r>
              <a:rPr lang="sr-Cyrl-RS" dirty="0" smtClean="0"/>
              <a:t>ПО ЧЕМУ СЕ МЈЕРЕ ЉУДИ У ЦАРСТВУ БОЖЈЕМ</a:t>
            </a:r>
            <a:endParaRPr lang="sr-Latn-BA" dirty="0"/>
          </a:p>
        </p:txBody>
      </p:sp>
      <p:pic>
        <p:nvPicPr>
          <p:cNvPr id="3" name="Picture 2" descr="лаза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29" y="2221985"/>
            <a:ext cx="6629907" cy="4276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7232073" y="2467273"/>
            <a:ext cx="45304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2400" dirty="0" smtClean="0"/>
              <a:t>У Царству небеском људи ће се мјерити по доброти и другим врлинама.</a:t>
            </a:r>
            <a:endParaRPr lang="sr-Cyrl-RS" sz="2400" dirty="0" smtClean="0"/>
          </a:p>
          <a:p>
            <a:r>
              <a:rPr lang="sr-Latn-BA" sz="2400" dirty="0" smtClean="0"/>
              <a:t>Од људи се очекује труд и усавршавање у дјелима која имају трајни карактер, а то је врлински живот.</a:t>
            </a:r>
            <a:endParaRPr lang="sr-Cyrl-RS" sz="2400" dirty="0" smtClean="0"/>
          </a:p>
          <a:p>
            <a:r>
              <a:rPr lang="sr-Latn-BA" sz="2400" dirty="0" smtClean="0"/>
              <a:t>Без добрих дјела немогуће је бити насљедник Царства Божјег.</a:t>
            </a:r>
            <a:endParaRPr lang="sr-Latn-BA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ПРИЧА О СТРАШНОМ СУДУ: </a:t>
            </a:r>
            <a:br>
              <a:rPr lang="sr-Cyrl-RS" dirty="0" smtClean="0"/>
            </a:br>
            <a:r>
              <a:rPr lang="sr-Cyrl-RS" dirty="0" smtClean="0"/>
              <a:t>ПО ЧЕМУ СЕ МЈЕРЕ ЉУДИ У ЦАРСТВУ БОЖЈЕМ</a:t>
            </a:r>
            <a:endParaRPr lang="sr-Latn-B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0321" y="2336873"/>
            <a:ext cx="10417170" cy="3599316"/>
          </a:xfrm>
        </p:spPr>
        <p:txBody>
          <a:bodyPr/>
          <a:lstStyle/>
          <a:p>
            <a:pPr algn="ctr"/>
            <a:r>
              <a:rPr lang="sr-Cyrl-RS" sz="3200" dirty="0" smtClean="0"/>
              <a:t>Питања у уџбенику на страни број 58:</a:t>
            </a:r>
          </a:p>
          <a:p>
            <a:pPr algn="ctr"/>
            <a:endParaRPr lang="sr-Cyrl-RS" sz="1800" dirty="0" smtClean="0"/>
          </a:p>
          <a:p>
            <a:pPr marL="457200" indent="-457200">
              <a:buAutoNum type="arabicPeriod"/>
            </a:pPr>
            <a:r>
              <a:rPr lang="ru-RU" dirty="0" smtClean="0"/>
              <a:t>На основу чега се темељи учење о Христовом другом доласку?</a:t>
            </a:r>
          </a:p>
          <a:p>
            <a:pPr marL="457200" indent="-457200">
              <a:buAutoNum type="arabicPeriod"/>
            </a:pPr>
            <a:r>
              <a:rPr lang="ru-RU" dirty="0" smtClean="0"/>
              <a:t>По чему ће се разликовати праведници од неправедних?</a:t>
            </a:r>
          </a:p>
          <a:p>
            <a:pPr marL="457200" indent="-457200">
              <a:buAutoNum type="arabicPeriod"/>
            </a:pPr>
            <a:r>
              <a:rPr lang="ru-RU" dirty="0" smtClean="0"/>
              <a:t>Која дјела су неопходна да човјек наслиједи Царство небеско?</a:t>
            </a:r>
          </a:p>
          <a:p>
            <a:pPr marL="457200" indent="-457200">
              <a:buAutoNum type="arabicPeriod"/>
            </a:pPr>
            <a:r>
              <a:rPr lang="ru-RU" dirty="0" smtClean="0"/>
              <a:t>Шта ће бити са грешницима? </a:t>
            </a:r>
          </a:p>
          <a:p>
            <a:pPr marL="457200" indent="-457200">
              <a:buAutoNum type="arabicPeriod"/>
            </a:pPr>
            <a:r>
              <a:rPr lang="ru-RU" dirty="0" smtClean="0"/>
              <a:t>Шта сваки човјек може учинити да обогати свој духовни живот?</a:t>
            </a:r>
            <a:endParaRPr lang="sr-Latn-BA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9030" y="2599775"/>
            <a:ext cx="70320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6000" dirty="0" smtClean="0"/>
              <a:t>ХВАЛА НА ПАЖЊИ!</a:t>
            </a:r>
            <a:endParaRPr lang="sr-Latn-BA" sz="6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1_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448</Words>
  <Application>Microsoft Office PowerPoint</Application>
  <PresentationFormat>Widescreen</PresentationFormat>
  <Paragraphs>36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Trebuchet MS</vt:lpstr>
      <vt:lpstr>1_Berlin</vt:lpstr>
      <vt:lpstr>    ПРИЧА О СТРАШНОМ СУДУ:  ПО ЧЕМУ СЕ МЈЕРЕ ЉУДИ  У ЦАРСТВУ БОЖЈЕМ</vt:lpstr>
      <vt:lpstr>ПРИЧА О СТРАШНОМ СУДУ:  ПО ЧЕМУ СЕ МЈЕРЕ ЉУДИ У ЦАРСТВУ БОЖЈЕМ</vt:lpstr>
      <vt:lpstr>ПРИЧА О СТРАШНОМ СУДУ:  ПО ЧЕМУ СЕ МЈЕРЕ ЉУДИ У ЦАРСТВУ БОЖЈЕМ</vt:lpstr>
      <vt:lpstr>ПРИЧА О СТРАШНОМ СУДУ:  ПО ЧЕМУ СЕ МЈЕРЕ ЉУДИ У ЦАРСТВУ БОЖЈЕМ</vt:lpstr>
      <vt:lpstr>ПРИЧА О СТРАШНОМ СУДУ:  ПО ЧЕМУ СЕ МЈЕРЕ ЉУДИ У ЦАРСТВУ БОЖЈЕМ</vt:lpstr>
      <vt:lpstr>ПРИЧА О СТРАШНОМ СУДУ:  ПО ЧЕМУ СЕ МЈЕРЕ ЉУДИ У ЦАРСТВУ БОЖЈЕМ</vt:lpstr>
      <vt:lpstr>ПРИЧА О СТРАШНОМ СУДУ:  ПО ЧЕМУ СЕ МЈЕРЕ ЉУДИ У ЦАРСТВУ БОЖЈЕМ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name</dc:title>
  <dc:creator>PCB</dc:creator>
  <cp:lastModifiedBy>39. Slavoljub Lukic</cp:lastModifiedBy>
  <cp:revision>22</cp:revision>
  <dcterms:created xsi:type="dcterms:W3CDTF">2014-04-17T23:07:25Z</dcterms:created>
  <dcterms:modified xsi:type="dcterms:W3CDTF">2021-02-01T08:26:42Z</dcterms:modified>
</cp:coreProperties>
</file>