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56" r:id="rId2"/>
    <p:sldId id="257" r:id="rId3"/>
    <p:sldId id="260" r:id="rId4"/>
    <p:sldId id="261" r:id="rId5"/>
    <p:sldId id="264" r:id="rId6"/>
    <p:sldId id="263" r:id="rId7"/>
  </p:sldIdLst>
  <p:sldSz cx="9144000" cy="5143500" type="screen16x9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Umereni stil 2 – Naglašav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rednji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714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44C866-7B6A-4CCD-9C53-DCBCBD0EE546}" type="datetimeFigureOut">
              <a:rPr lang="bs-Latn-BA" smtClean="0"/>
              <a:pPr/>
              <a:t>20. 1. 2021.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FD23B-BF1C-438D-A2FB-5C40043882E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44C866-7B6A-4CCD-9C53-DCBCBD0EE546}" type="datetimeFigureOut">
              <a:rPr lang="bs-Latn-BA" smtClean="0"/>
              <a:pPr/>
              <a:t>20. 1. 2021.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FD23B-BF1C-438D-A2FB-5C40043882E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44C866-7B6A-4CCD-9C53-DCBCBD0EE546}" type="datetimeFigureOut">
              <a:rPr lang="bs-Latn-BA" smtClean="0"/>
              <a:pPr/>
              <a:t>20. 1. 2021.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FD23B-BF1C-438D-A2FB-5C40043882E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44C866-7B6A-4CCD-9C53-DCBCBD0EE546}" type="datetimeFigureOut">
              <a:rPr lang="bs-Latn-BA" smtClean="0"/>
              <a:pPr/>
              <a:t>20. 1. 2021.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FD23B-BF1C-438D-A2FB-5C40043882E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44C866-7B6A-4CCD-9C53-DCBCBD0EE546}" type="datetimeFigureOut">
              <a:rPr lang="bs-Latn-BA" smtClean="0"/>
              <a:pPr/>
              <a:t>20. 1. 2021.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FD23B-BF1C-438D-A2FB-5C40043882E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44C866-7B6A-4CCD-9C53-DCBCBD0EE546}" type="datetimeFigureOut">
              <a:rPr lang="bs-Latn-BA" smtClean="0"/>
              <a:pPr/>
              <a:t>20. 1. 2021.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FD23B-BF1C-438D-A2FB-5C40043882E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44C866-7B6A-4CCD-9C53-DCBCBD0EE546}" type="datetimeFigureOut">
              <a:rPr lang="bs-Latn-BA" smtClean="0"/>
              <a:pPr/>
              <a:t>20. 1. 2021.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FD23B-BF1C-438D-A2FB-5C40043882E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44C866-7B6A-4CCD-9C53-DCBCBD0EE546}" type="datetimeFigureOut">
              <a:rPr lang="bs-Latn-BA" smtClean="0"/>
              <a:pPr/>
              <a:t>20. 1. 2021.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FD23B-BF1C-438D-A2FB-5C40043882E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44C866-7B6A-4CCD-9C53-DCBCBD0EE546}" type="datetimeFigureOut">
              <a:rPr lang="bs-Latn-BA" smtClean="0"/>
              <a:pPr/>
              <a:t>20. 1. 2021.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FD23B-BF1C-438D-A2FB-5C40043882E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44C866-7B6A-4CCD-9C53-DCBCBD0EE546}" type="datetimeFigureOut">
              <a:rPr lang="bs-Latn-BA" smtClean="0"/>
              <a:pPr/>
              <a:t>20. 1. 2021.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FD23B-BF1C-438D-A2FB-5C40043882E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44C866-7B6A-4CCD-9C53-DCBCBD0EE546}" type="datetimeFigureOut">
              <a:rPr lang="bs-Latn-BA" smtClean="0"/>
              <a:pPr/>
              <a:t>20. 1. 2021.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FD23B-BF1C-438D-A2FB-5C40043882E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C44C866-7B6A-4CCD-9C53-DCBCBD0EE546}" type="datetimeFigureOut">
              <a:rPr lang="bs-Latn-BA" smtClean="0"/>
              <a:pPr/>
              <a:t>20. 1. 2021.</a:t>
            </a:fld>
            <a:endParaRPr lang="bs-Latn-B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bs-Latn-B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64FD23B-BF1C-438D-A2FB-5C40043882E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zajn bez naslova.png"/>
          <p:cNvPicPr>
            <a:picLocks noChangeAspect="1"/>
          </p:cNvPicPr>
          <p:nvPr/>
        </p:nvPicPr>
        <p:blipFill>
          <a:blip r:embed="rId2" cstate="print"/>
          <a:srcRect b="78000"/>
          <a:stretch>
            <a:fillRect/>
          </a:stretch>
        </p:blipFill>
        <p:spPr>
          <a:xfrm>
            <a:off x="0" y="0"/>
            <a:ext cx="9144000" cy="113159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123728" y="1275606"/>
            <a:ext cx="5904656" cy="378042"/>
          </a:xfrm>
        </p:spPr>
        <p:txBody>
          <a:bodyPr>
            <a:noAutofit/>
          </a:bodyPr>
          <a:lstStyle/>
          <a:p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5. РАЗРЕД</a:t>
            </a:r>
            <a:endParaRPr lang="bs-Latn-B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051720" y="2283718"/>
            <a:ext cx="6120680" cy="1872208"/>
          </a:xfrm>
        </p:spPr>
        <p:txBody>
          <a:bodyPr>
            <a:normAutofit/>
          </a:bodyPr>
          <a:lstStyle/>
          <a:p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ДИЈЕЉЕЊЕ ДВОЦИФРЕНОГ БРОЈА ЈЕДНОЦИФРЕНИМ </a:t>
            </a:r>
            <a:endParaRPr lang="bs-Latn-B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2.png"/>
          <p:cNvPicPr>
            <a:picLocks noChangeAspect="1"/>
          </p:cNvPicPr>
          <p:nvPr/>
        </p:nvPicPr>
        <p:blipFill>
          <a:blip r:embed="rId3" cstate="print"/>
          <a:srcRect l="40949" t="33600" r="41726" b="34201"/>
          <a:stretch>
            <a:fillRect/>
          </a:stretch>
        </p:blipFill>
        <p:spPr>
          <a:xfrm rot="21013655">
            <a:off x="8119484" y="4301147"/>
            <a:ext cx="947336" cy="990397"/>
          </a:xfrm>
          <a:prstGeom prst="rect">
            <a:avLst/>
          </a:prstGeom>
        </p:spPr>
      </p:pic>
      <p:pic>
        <p:nvPicPr>
          <p:cNvPr id="7" name="Picture 6" descr="1.png"/>
          <p:cNvPicPr>
            <a:picLocks noChangeAspect="1"/>
          </p:cNvPicPr>
          <p:nvPr/>
        </p:nvPicPr>
        <p:blipFill>
          <a:blip r:embed="rId4" cstate="print"/>
          <a:srcRect l="40162" t="32599" r="40151" b="32801"/>
          <a:stretch>
            <a:fillRect/>
          </a:stretch>
        </p:blipFill>
        <p:spPr>
          <a:xfrm rot="362936">
            <a:off x="8513660" y="3897893"/>
            <a:ext cx="600723" cy="5938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6168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adržaj 1"/>
          <p:cNvSpPr>
            <a:spLocks noGrp="1"/>
          </p:cNvSpPr>
          <p:nvPr>
            <p:ph idx="1"/>
          </p:nvPr>
        </p:nvSpPr>
        <p:spPr>
          <a:xfrm>
            <a:off x="395539" y="303498"/>
            <a:ext cx="4176461" cy="82809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1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Израчунај количник:</a:t>
            </a:r>
            <a:endParaRPr lang="ru-RU" sz="3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bs-Latn-BA" dirty="0"/>
          </a:p>
        </p:txBody>
      </p:sp>
      <p:sp>
        <p:nvSpPr>
          <p:cNvPr id="3" name="TextBox 2"/>
          <p:cNvSpPr txBox="1"/>
          <p:nvPr/>
        </p:nvSpPr>
        <p:spPr>
          <a:xfrm>
            <a:off x="517994" y="1414976"/>
            <a:ext cx="1317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52 : 4 =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75656" y="141962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1419622"/>
            <a:ext cx="964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71800" y="1707654"/>
            <a:ext cx="963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242773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95 : 5 =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475656" y="242773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87824" y="2427734"/>
            <a:ext cx="1892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43808" y="2715766"/>
            <a:ext cx="100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4" name="Picture 1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3435846"/>
            <a:ext cx="2542931" cy="170765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483768" y="141962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4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771800" y="1419622"/>
            <a:ext cx="36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563888" y="1419622"/>
            <a:ext cx="36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707904" y="141962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4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83968" y="1419622"/>
            <a:ext cx="36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563888" y="1707654"/>
            <a:ext cx="36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707904" y="1707654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555776" y="242773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5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843808" y="2427734"/>
            <a:ext cx="36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563888" y="2427734"/>
            <a:ext cx="36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779912" y="242773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5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355976" y="2427734"/>
            <a:ext cx="36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635896" y="2715766"/>
            <a:ext cx="36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779912" y="2715766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9" name="Picture 28" descr="2.png"/>
          <p:cNvPicPr>
            <a:picLocks noChangeAspect="1"/>
          </p:cNvPicPr>
          <p:nvPr/>
        </p:nvPicPr>
        <p:blipFill>
          <a:blip r:embed="rId3" cstate="print"/>
          <a:srcRect l="40949" t="33600" r="41726" b="34201"/>
          <a:stretch>
            <a:fillRect/>
          </a:stretch>
        </p:blipFill>
        <p:spPr>
          <a:xfrm rot="611924">
            <a:off x="8230078" y="4292612"/>
            <a:ext cx="947336" cy="990397"/>
          </a:xfrm>
          <a:prstGeom prst="rect">
            <a:avLst/>
          </a:prstGeom>
        </p:spPr>
      </p:pic>
      <p:pic>
        <p:nvPicPr>
          <p:cNvPr id="30" name="Picture 29" descr="1.png"/>
          <p:cNvPicPr>
            <a:picLocks noChangeAspect="1"/>
          </p:cNvPicPr>
          <p:nvPr/>
        </p:nvPicPr>
        <p:blipFill>
          <a:blip r:embed="rId4" cstate="print"/>
          <a:srcRect l="40162" t="32599" r="40151" b="32801"/>
          <a:stretch>
            <a:fillRect/>
          </a:stretch>
        </p:blipFill>
        <p:spPr>
          <a:xfrm rot="362936">
            <a:off x="8513659" y="3465844"/>
            <a:ext cx="600723" cy="593869"/>
          </a:xfrm>
          <a:prstGeom prst="rect">
            <a:avLst/>
          </a:prstGeom>
        </p:spPr>
      </p:pic>
      <p:pic>
        <p:nvPicPr>
          <p:cNvPr id="31" name="Picture 30" descr="2.png"/>
          <p:cNvPicPr>
            <a:picLocks noChangeAspect="1"/>
          </p:cNvPicPr>
          <p:nvPr/>
        </p:nvPicPr>
        <p:blipFill>
          <a:blip r:embed="rId5" cstate="print"/>
          <a:srcRect l="40949" t="33600" r="41726" b="34201"/>
          <a:stretch>
            <a:fillRect/>
          </a:stretch>
        </p:blipFill>
        <p:spPr>
          <a:xfrm rot="20924490">
            <a:off x="8024619" y="3117454"/>
            <a:ext cx="475656" cy="497278"/>
          </a:xfrm>
          <a:prstGeom prst="rect">
            <a:avLst/>
          </a:prstGeom>
        </p:spPr>
      </p:pic>
      <p:pic>
        <p:nvPicPr>
          <p:cNvPr id="32" name="Picture 31" descr="1.png"/>
          <p:cNvPicPr>
            <a:picLocks noChangeAspect="1"/>
          </p:cNvPicPr>
          <p:nvPr/>
        </p:nvPicPr>
        <p:blipFill>
          <a:blip r:embed="rId6" cstate="print"/>
          <a:srcRect l="40162" t="32599" r="40151" b="32801"/>
          <a:stretch>
            <a:fillRect/>
          </a:stretch>
        </p:blipFill>
        <p:spPr>
          <a:xfrm rot="20997091">
            <a:off x="8102123" y="1963890"/>
            <a:ext cx="965975" cy="954954"/>
          </a:xfrm>
          <a:prstGeom prst="rect">
            <a:avLst/>
          </a:prstGeom>
        </p:spPr>
      </p:pic>
      <p:pic>
        <p:nvPicPr>
          <p:cNvPr id="33" name="Picture 32" descr="2.png"/>
          <p:cNvPicPr>
            <a:picLocks noChangeAspect="1"/>
          </p:cNvPicPr>
          <p:nvPr/>
        </p:nvPicPr>
        <p:blipFill>
          <a:blip r:embed="rId5" cstate="print"/>
          <a:srcRect l="40949" t="33600" r="41726" b="34201"/>
          <a:stretch>
            <a:fillRect/>
          </a:stretch>
        </p:blipFill>
        <p:spPr>
          <a:xfrm rot="20924490">
            <a:off x="8637129" y="1378572"/>
            <a:ext cx="353567" cy="369639"/>
          </a:xfrm>
          <a:prstGeom prst="rect">
            <a:avLst/>
          </a:prstGeom>
        </p:spPr>
      </p:pic>
      <p:pic>
        <p:nvPicPr>
          <p:cNvPr id="34" name="Picture 33" descr="1.png"/>
          <p:cNvPicPr>
            <a:picLocks noChangeAspect="1"/>
          </p:cNvPicPr>
          <p:nvPr/>
        </p:nvPicPr>
        <p:blipFill>
          <a:blip r:embed="rId4" cstate="print"/>
          <a:srcRect l="40162" t="32599" r="40151" b="32801"/>
          <a:stretch>
            <a:fillRect/>
          </a:stretch>
        </p:blipFill>
        <p:spPr>
          <a:xfrm rot="362936">
            <a:off x="8137037" y="596549"/>
            <a:ext cx="743242" cy="734762"/>
          </a:xfrm>
          <a:prstGeom prst="rect">
            <a:avLst/>
          </a:prstGeom>
        </p:spPr>
      </p:pic>
      <p:pic>
        <p:nvPicPr>
          <p:cNvPr id="35" name="Picture 34" descr="2.png"/>
          <p:cNvPicPr>
            <a:picLocks noChangeAspect="1"/>
          </p:cNvPicPr>
          <p:nvPr/>
        </p:nvPicPr>
        <p:blipFill>
          <a:blip r:embed="rId5" cstate="print"/>
          <a:srcRect l="40949" t="33600" r="41726" b="34201"/>
          <a:stretch>
            <a:fillRect/>
          </a:stretch>
        </p:blipFill>
        <p:spPr>
          <a:xfrm rot="20924490">
            <a:off x="8624377" y="41648"/>
            <a:ext cx="475656" cy="497278"/>
          </a:xfrm>
          <a:prstGeom prst="rect">
            <a:avLst/>
          </a:prstGeom>
        </p:spPr>
      </p:pic>
      <p:sp>
        <p:nvSpPr>
          <p:cNvPr id="36" name="Cloud Callout 35"/>
          <p:cNvSpPr/>
          <p:nvPr/>
        </p:nvSpPr>
        <p:spPr>
          <a:xfrm>
            <a:off x="4932040" y="1131590"/>
            <a:ext cx="2952328" cy="1944216"/>
          </a:xfrm>
          <a:prstGeom prst="cloudCallout">
            <a:avLst>
              <a:gd name="adj1" fmla="val -40557"/>
              <a:gd name="adj2" fmla="val 668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5004048" y="1419622"/>
            <a:ext cx="266429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Лако је ако користиш поступак дијељења збира бројем!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168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5" grpId="0"/>
      <p:bldP spid="10" grpId="0"/>
      <p:bldP spid="11" grpId="0"/>
      <p:bldP spid="12" grpId="0"/>
      <p:bldP spid="13" grpId="0"/>
      <p:bldP spid="15" grpId="0" build="allAtOnce"/>
      <p:bldP spid="16" grpId="0" build="allAtOnce"/>
      <p:bldP spid="17" grpId="0" build="allAtOnce"/>
      <p:bldP spid="18" grpId="0"/>
      <p:bldP spid="19" grpId="0" build="allAtOnce"/>
      <p:bldP spid="20" grpId="0" build="allAtOnce"/>
      <p:bldP spid="21" grpId="0" build="allAtOnce"/>
      <p:bldP spid="22" grpId="0" build="allAtOnce"/>
      <p:bldP spid="23" grpId="0" build="allAtOnce"/>
      <p:bldP spid="24" grpId="0" build="allAtOnce"/>
      <p:bldP spid="25" grpId="0" build="allAtOnce"/>
      <p:bldP spid="26" grpId="0" build="allAtOnce"/>
      <p:bldP spid="27" grpId="0" build="allAtOnce"/>
      <p:bldP spid="28" grpId="0" build="allAtOnce"/>
      <p:bldP spid="36" grpId="0" animBg="1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izajn bez naslova1.png"/>
          <p:cNvPicPr>
            <a:picLocks noChangeAspect="1"/>
          </p:cNvPicPr>
          <p:nvPr/>
        </p:nvPicPr>
        <p:blipFill>
          <a:blip r:embed="rId2" cstate="print"/>
          <a:srcRect l="84650"/>
          <a:stretch>
            <a:fillRect/>
          </a:stretch>
        </p:blipFill>
        <p:spPr>
          <a:xfrm>
            <a:off x="7812360" y="0"/>
            <a:ext cx="1331640" cy="5143500"/>
          </a:xfrm>
          <a:prstGeom prst="rect">
            <a:avLst/>
          </a:prstGeom>
        </p:spPr>
      </p:pic>
      <p:sp>
        <p:nvSpPr>
          <p:cNvPr id="2" name="Čuvar mesta za sadržaj 1"/>
          <p:cNvSpPr>
            <a:spLocks noGrp="1"/>
          </p:cNvSpPr>
          <p:nvPr>
            <p:ph idx="1"/>
          </p:nvPr>
        </p:nvSpPr>
        <p:spPr>
          <a:xfrm>
            <a:off x="395539" y="303498"/>
            <a:ext cx="8352927" cy="42124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R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Cyrl-RS" sz="2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Колико се пари чарапа може </a:t>
            </a:r>
            <a:r>
              <a:rPr lang="ru-RU" sz="2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спарити од </a:t>
            </a:r>
            <a:r>
              <a:rPr lang="ru-RU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 </a:t>
            </a:r>
            <a:r>
              <a:rPr lang="ru-RU" sz="2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исте чарапе? 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200" b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Рјешење</a:t>
            </a:r>
            <a:r>
              <a:rPr lang="ru-RU" sz="22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72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2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sr-Latn-R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endParaRPr lang="ru-RU" sz="3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Prava linija spajanja sa strelicom 4"/>
          <p:cNvCxnSpPr/>
          <p:nvPr/>
        </p:nvCxnSpPr>
        <p:spPr>
          <a:xfrm flipH="1">
            <a:off x="2123728" y="2283718"/>
            <a:ext cx="252028" cy="4860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Prava linija spajanja sa strelicom 6"/>
          <p:cNvCxnSpPr/>
          <p:nvPr/>
        </p:nvCxnSpPr>
        <p:spPr>
          <a:xfrm>
            <a:off x="2699792" y="2283718"/>
            <a:ext cx="230066" cy="4860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Okvir za tekst 5"/>
          <p:cNvSpPr txBox="1"/>
          <p:nvPr/>
        </p:nvSpPr>
        <p:spPr>
          <a:xfrm>
            <a:off x="3347864" y="177966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99792" y="3435846"/>
            <a:ext cx="48600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Одговор: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Од 72 исте чарапе може се спарити 36 пари чарапа.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255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izajn bez naslova2.png"/>
          <p:cNvPicPr>
            <a:picLocks noChangeAspect="1"/>
          </p:cNvPicPr>
          <p:nvPr/>
        </p:nvPicPr>
        <p:blipFill>
          <a:blip r:embed="rId2" cstate="print"/>
          <a:srcRect l="24013" t="57000" r="53150" b="17800"/>
          <a:stretch>
            <a:fillRect/>
          </a:stretch>
        </p:blipFill>
        <p:spPr>
          <a:xfrm>
            <a:off x="3851920" y="2499742"/>
            <a:ext cx="2088232" cy="1296144"/>
          </a:xfrm>
          <a:prstGeom prst="rect">
            <a:avLst/>
          </a:prstGeom>
        </p:spPr>
      </p:pic>
      <p:pic>
        <p:nvPicPr>
          <p:cNvPr id="15" name="Picture 14" descr="Dizajn bez naslova2.png"/>
          <p:cNvPicPr>
            <a:picLocks noChangeAspect="1"/>
          </p:cNvPicPr>
          <p:nvPr/>
        </p:nvPicPr>
        <p:blipFill>
          <a:blip r:embed="rId2" cstate="print"/>
          <a:srcRect l="36613" t="13601" b="40200"/>
          <a:stretch>
            <a:fillRect/>
          </a:stretch>
        </p:blipFill>
        <p:spPr>
          <a:xfrm>
            <a:off x="5399584" y="483518"/>
            <a:ext cx="3744416" cy="2376264"/>
          </a:xfrm>
          <a:prstGeom prst="rect">
            <a:avLst/>
          </a:prstGeom>
        </p:spPr>
      </p:pic>
      <p:sp>
        <p:nvSpPr>
          <p:cNvPr id="2" name="Čuvar mesta za sadržaj 1"/>
          <p:cNvSpPr>
            <a:spLocks noGrp="1"/>
          </p:cNvSpPr>
          <p:nvPr>
            <p:ph idx="1"/>
          </p:nvPr>
        </p:nvSpPr>
        <p:spPr>
          <a:xfrm>
            <a:off x="395539" y="303498"/>
            <a:ext cx="8352927" cy="45905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паркингу </a:t>
            </a:r>
            <a:r>
              <a:rPr lang="sr-Cyrl-R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92 точка.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Колико аутомобила је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паркирано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0" indent="0">
              <a:buNone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</a:p>
          <a:p>
            <a:pPr marL="0" indent="0"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bs-Latn-B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Prava linija spajanja sa strelicom 4"/>
          <p:cNvCxnSpPr/>
          <p:nvPr/>
        </p:nvCxnSpPr>
        <p:spPr>
          <a:xfrm flipH="1">
            <a:off x="2195736" y="2139702"/>
            <a:ext cx="349604" cy="5304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Prava linija spajanja sa strelicom 7"/>
          <p:cNvCxnSpPr/>
          <p:nvPr/>
        </p:nvCxnSpPr>
        <p:spPr>
          <a:xfrm>
            <a:off x="2699792" y="2139702"/>
            <a:ext cx="360040" cy="4860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Okvir za tekst 3"/>
          <p:cNvSpPr txBox="1"/>
          <p:nvPr/>
        </p:nvSpPr>
        <p:spPr>
          <a:xfrm>
            <a:off x="3419872" y="170765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kvir za tekst 3"/>
          <p:cNvSpPr txBox="1"/>
          <p:nvPr/>
        </p:nvSpPr>
        <p:spPr>
          <a:xfrm>
            <a:off x="1907704" y="2643758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kvir za tekst 3"/>
          <p:cNvSpPr txBox="1"/>
          <p:nvPr/>
        </p:nvSpPr>
        <p:spPr>
          <a:xfrm>
            <a:off x="2843808" y="2643758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709742"/>
            <a:ext cx="18281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Рјешење:</a:t>
            </a:r>
            <a:endParaRPr lang="en-US" sz="2200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Okvir za tekst 3"/>
          <p:cNvSpPr txBox="1"/>
          <p:nvPr/>
        </p:nvSpPr>
        <p:spPr>
          <a:xfrm>
            <a:off x="2399278" y="1709742"/>
            <a:ext cx="1135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92 : 4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51720" y="3579862"/>
            <a:ext cx="698477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Одговор:</a:t>
            </a:r>
            <a:r>
              <a:rPr lang="en-US" sz="2200" b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паркингу су паркирана 23 аутомобила.</a:t>
            </a:r>
          </a:p>
          <a:p>
            <a:endParaRPr lang="en-US" sz="2400" dirty="0"/>
          </a:p>
        </p:txBody>
      </p:sp>
      <p:pic>
        <p:nvPicPr>
          <p:cNvPr id="17" name="Picture 16" descr="2.png"/>
          <p:cNvPicPr>
            <a:picLocks noChangeAspect="1"/>
          </p:cNvPicPr>
          <p:nvPr/>
        </p:nvPicPr>
        <p:blipFill>
          <a:blip r:embed="rId3" cstate="print"/>
          <a:srcRect l="40949" t="33600" r="41726" b="34201"/>
          <a:stretch>
            <a:fillRect/>
          </a:stretch>
        </p:blipFill>
        <p:spPr>
          <a:xfrm rot="21013655">
            <a:off x="8119484" y="4301147"/>
            <a:ext cx="947336" cy="990397"/>
          </a:xfrm>
          <a:prstGeom prst="rect">
            <a:avLst/>
          </a:prstGeom>
        </p:spPr>
      </p:pic>
      <p:pic>
        <p:nvPicPr>
          <p:cNvPr id="18" name="Picture 17" descr="1.png"/>
          <p:cNvPicPr>
            <a:picLocks noChangeAspect="1"/>
          </p:cNvPicPr>
          <p:nvPr/>
        </p:nvPicPr>
        <p:blipFill>
          <a:blip r:embed="rId4" cstate="print"/>
          <a:srcRect l="40162" t="32599" r="40151" b="32801"/>
          <a:stretch>
            <a:fillRect/>
          </a:stretch>
        </p:blipFill>
        <p:spPr>
          <a:xfrm rot="362936">
            <a:off x="8513660" y="3897893"/>
            <a:ext cx="600723" cy="5938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4275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3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izajn bez naslova.png"/>
          <p:cNvPicPr>
            <a:picLocks noChangeAspect="1"/>
          </p:cNvPicPr>
          <p:nvPr/>
        </p:nvPicPr>
        <p:blipFill>
          <a:blip r:embed="rId2" cstate="print"/>
          <a:srcRect b="78000"/>
          <a:stretch>
            <a:fillRect/>
          </a:stretch>
        </p:blipFill>
        <p:spPr>
          <a:xfrm>
            <a:off x="0" y="0"/>
            <a:ext cx="9144000" cy="843558"/>
          </a:xfrm>
          <a:prstGeom prst="rect">
            <a:avLst/>
          </a:prstGeom>
        </p:spPr>
      </p:pic>
      <p:sp>
        <p:nvSpPr>
          <p:cNvPr id="2" name="Čuvar mesta za sadržaj 1"/>
          <p:cNvSpPr>
            <a:spLocks noGrp="1"/>
          </p:cNvSpPr>
          <p:nvPr>
            <p:ph idx="1"/>
          </p:nvPr>
        </p:nvSpPr>
        <p:spPr>
          <a:xfrm>
            <a:off x="395539" y="303498"/>
            <a:ext cx="8352927" cy="45905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0" indent="0">
              <a:buNone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</a:p>
          <a:p>
            <a:pPr marL="0" indent="0"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bs-Latn-B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Prava linija spajanja sa strelicom 4"/>
          <p:cNvCxnSpPr/>
          <p:nvPr/>
        </p:nvCxnSpPr>
        <p:spPr>
          <a:xfrm flipH="1">
            <a:off x="2195736" y="2139702"/>
            <a:ext cx="349604" cy="5304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Prava linija spajanja sa strelicom 7"/>
          <p:cNvCxnSpPr/>
          <p:nvPr/>
        </p:nvCxnSpPr>
        <p:spPr>
          <a:xfrm>
            <a:off x="2771800" y="2139702"/>
            <a:ext cx="276872" cy="5073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Okvir za tekst 3"/>
          <p:cNvSpPr txBox="1"/>
          <p:nvPr/>
        </p:nvSpPr>
        <p:spPr>
          <a:xfrm>
            <a:off x="3347864" y="170765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kvir za tekst 3"/>
          <p:cNvSpPr txBox="1"/>
          <p:nvPr/>
        </p:nvSpPr>
        <p:spPr>
          <a:xfrm>
            <a:off x="1835696" y="257175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kvir za tekst 3"/>
          <p:cNvSpPr txBox="1"/>
          <p:nvPr/>
        </p:nvSpPr>
        <p:spPr>
          <a:xfrm>
            <a:off x="2843808" y="257175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709742"/>
            <a:ext cx="18281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Рјешење:</a:t>
            </a:r>
            <a:endParaRPr lang="en-US" sz="2200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Okvir za tekst 3"/>
          <p:cNvSpPr txBox="1"/>
          <p:nvPr/>
        </p:nvSpPr>
        <p:spPr>
          <a:xfrm>
            <a:off x="2399278" y="1709742"/>
            <a:ext cx="1135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78 : 6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67744" y="3363838"/>
            <a:ext cx="53960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Одговор: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Број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треба помножити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бројем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да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 се добио број 78.</a:t>
            </a:r>
          </a:p>
          <a:p>
            <a:endParaRPr lang="en-US" sz="3000" dirty="0"/>
          </a:p>
        </p:txBody>
      </p:sp>
      <p:sp>
        <p:nvSpPr>
          <p:cNvPr id="14" name="TextBox 13"/>
          <p:cNvSpPr txBox="1"/>
          <p:nvPr/>
        </p:nvSpPr>
        <p:spPr>
          <a:xfrm>
            <a:off x="323528" y="627534"/>
            <a:ext cx="730374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Којим бројем треба помножити број 6 да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 добио број 78?</a:t>
            </a:r>
          </a:p>
          <a:p>
            <a:endParaRPr lang="en-US" sz="3000" dirty="0"/>
          </a:p>
        </p:txBody>
      </p:sp>
      <p:pic>
        <p:nvPicPr>
          <p:cNvPr id="13" name="Picture 12" descr="44.png"/>
          <p:cNvPicPr>
            <a:picLocks noChangeAspect="1"/>
          </p:cNvPicPr>
          <p:nvPr/>
        </p:nvPicPr>
        <p:blipFill>
          <a:blip r:embed="rId3" cstate="print"/>
          <a:srcRect l="27562" t="26600" r="35426" b="25801"/>
          <a:stretch>
            <a:fillRect/>
          </a:stretch>
        </p:blipFill>
        <p:spPr>
          <a:xfrm>
            <a:off x="5940152" y="1605004"/>
            <a:ext cx="2232248" cy="1614818"/>
          </a:xfrm>
          <a:prstGeom prst="rect">
            <a:avLst/>
          </a:prstGeom>
        </p:spPr>
      </p:pic>
      <p:pic>
        <p:nvPicPr>
          <p:cNvPr id="15" name="Picture 14" descr="5.png"/>
          <p:cNvPicPr>
            <a:picLocks noChangeAspect="1"/>
          </p:cNvPicPr>
          <p:nvPr/>
        </p:nvPicPr>
        <p:blipFill>
          <a:blip r:embed="rId4" cstate="print"/>
          <a:srcRect l="23705" t="23400" r="25348" b="24800"/>
          <a:stretch>
            <a:fillRect/>
          </a:stretch>
        </p:blipFill>
        <p:spPr>
          <a:xfrm rot="889387">
            <a:off x="8260094" y="2497392"/>
            <a:ext cx="644637" cy="769405"/>
          </a:xfrm>
          <a:prstGeom prst="rect">
            <a:avLst/>
          </a:prstGeom>
        </p:spPr>
      </p:pic>
      <p:pic>
        <p:nvPicPr>
          <p:cNvPr id="17" name="Picture 16" descr="2.png"/>
          <p:cNvPicPr>
            <a:picLocks noChangeAspect="1"/>
          </p:cNvPicPr>
          <p:nvPr/>
        </p:nvPicPr>
        <p:blipFill>
          <a:blip r:embed="rId5" cstate="print"/>
          <a:srcRect l="40949" t="33600" r="41726" b="34201"/>
          <a:stretch>
            <a:fillRect/>
          </a:stretch>
        </p:blipFill>
        <p:spPr>
          <a:xfrm rot="21013655">
            <a:off x="8119484" y="4301147"/>
            <a:ext cx="947336" cy="990397"/>
          </a:xfrm>
          <a:prstGeom prst="rect">
            <a:avLst/>
          </a:prstGeom>
        </p:spPr>
      </p:pic>
      <p:pic>
        <p:nvPicPr>
          <p:cNvPr id="18" name="Picture 17" descr="1.png"/>
          <p:cNvPicPr>
            <a:picLocks noChangeAspect="1"/>
          </p:cNvPicPr>
          <p:nvPr/>
        </p:nvPicPr>
        <p:blipFill>
          <a:blip r:embed="rId6" cstate="print"/>
          <a:srcRect l="40162" t="32599" r="40151" b="32801"/>
          <a:stretch>
            <a:fillRect/>
          </a:stretch>
        </p:blipFill>
        <p:spPr>
          <a:xfrm rot="362936">
            <a:off x="8513660" y="3897893"/>
            <a:ext cx="600723" cy="5938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74698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3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adržaj 1"/>
          <p:cNvSpPr>
            <a:spLocks noGrp="1"/>
          </p:cNvSpPr>
          <p:nvPr>
            <p:ph idx="1"/>
          </p:nvPr>
        </p:nvSpPr>
        <p:spPr>
          <a:xfrm>
            <a:off x="395539" y="303498"/>
            <a:ext cx="8352927" cy="45905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Cyrl-R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Cyrl-R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</a:t>
            </a:r>
            <a:r>
              <a:rPr lang="sr-Cyrl-R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sr-Cyrl-R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САМОСТАЛАН </a:t>
            </a:r>
            <a:r>
              <a:rPr lang="sr-Cyrl-RS" sz="28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</a:t>
            </a:r>
            <a:endParaRPr lang="bs-Latn-BA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Ријешите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105. и 106.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на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114.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страни у </a:t>
            </a:r>
          </a:p>
          <a:p>
            <a:pPr marL="0" indent="0" algn="ctr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уџбенику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Математика.</a:t>
            </a:r>
            <a:endParaRPr lang="bs-Latn-B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Dizajn bez naslova.png"/>
          <p:cNvPicPr>
            <a:picLocks noChangeAspect="1"/>
          </p:cNvPicPr>
          <p:nvPr/>
        </p:nvPicPr>
        <p:blipFill>
          <a:blip r:embed="rId2" cstate="print"/>
          <a:srcRect b="78000"/>
          <a:stretch>
            <a:fillRect/>
          </a:stretch>
        </p:blipFill>
        <p:spPr>
          <a:xfrm>
            <a:off x="0" y="0"/>
            <a:ext cx="9144000" cy="843558"/>
          </a:xfrm>
          <a:prstGeom prst="rect">
            <a:avLst/>
          </a:prstGeom>
        </p:spPr>
      </p:pic>
      <p:pic>
        <p:nvPicPr>
          <p:cNvPr id="4" name="Picture 3" descr="2.png"/>
          <p:cNvPicPr>
            <a:picLocks noChangeAspect="1"/>
          </p:cNvPicPr>
          <p:nvPr/>
        </p:nvPicPr>
        <p:blipFill>
          <a:blip r:embed="rId3" cstate="print"/>
          <a:srcRect l="40949" t="33600" r="41726" b="34201"/>
          <a:stretch>
            <a:fillRect/>
          </a:stretch>
        </p:blipFill>
        <p:spPr>
          <a:xfrm rot="21013655">
            <a:off x="8119484" y="4301147"/>
            <a:ext cx="947336" cy="990397"/>
          </a:xfrm>
          <a:prstGeom prst="rect">
            <a:avLst/>
          </a:prstGeom>
        </p:spPr>
      </p:pic>
      <p:pic>
        <p:nvPicPr>
          <p:cNvPr id="5" name="Picture 4" descr="1.png"/>
          <p:cNvPicPr>
            <a:picLocks noChangeAspect="1"/>
          </p:cNvPicPr>
          <p:nvPr/>
        </p:nvPicPr>
        <p:blipFill>
          <a:blip r:embed="rId4" cstate="print"/>
          <a:srcRect l="40162" t="32599" r="40151" b="32801"/>
          <a:stretch>
            <a:fillRect/>
          </a:stretch>
        </p:blipFill>
        <p:spPr>
          <a:xfrm rot="362936">
            <a:off x="8513660" y="3897893"/>
            <a:ext cx="600723" cy="5938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0751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9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Theme19</Template>
  <TotalTime>362</TotalTime>
  <Words>225</Words>
  <Application>Microsoft Office PowerPoint</Application>
  <PresentationFormat>On-screen Show (16:9)</PresentationFormat>
  <Paragraphs>68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Theme19</vt:lpstr>
      <vt:lpstr>МАТЕМАТИКА 5. РАЗРЕД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5. РАЗРЕД</dc:title>
  <dc:creator>PC-Admin</dc:creator>
  <cp:lastModifiedBy>Nada</cp:lastModifiedBy>
  <cp:revision>38</cp:revision>
  <dcterms:created xsi:type="dcterms:W3CDTF">2021-01-16T11:59:35Z</dcterms:created>
  <dcterms:modified xsi:type="dcterms:W3CDTF">2021-01-20T22:33:24Z</dcterms:modified>
</cp:coreProperties>
</file>