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video/unknow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0807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ска 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5184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слов и нат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85451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9176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ца са име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71343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ца са понуђеним име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Cyrl-CS" smtClean="0"/>
              <a:t>Уредите стил текста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30038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чно или нетач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Cyrl-CS" smtClean="0"/>
              <a:t>Уредите стил текста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099510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40345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0627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7331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5011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454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45224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23516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27750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9521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03985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40E580-93DC-4253-99C1-D6FA47979603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5BD7D-54C1-4DE4-B4CF-CD374A74585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93160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gif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Материјали и технологије</a:t>
            </a:r>
            <a:endParaRPr lang="sr-Latn-BA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2428999" y="4864159"/>
            <a:ext cx="6987645" cy="1388534"/>
          </a:xfrm>
        </p:spPr>
        <p:txBody>
          <a:bodyPr/>
          <a:lstStyle/>
          <a:p>
            <a:r>
              <a:rPr lang="sr-Cyrl-BA" dirty="0" smtClean="0"/>
              <a:t>Техничко образовање 6. разред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5302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Појам, подјела и својства материјала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Материјали су чврсте материје од којих су израђени разни производи.</a:t>
            </a:r>
          </a:p>
          <a:p>
            <a:r>
              <a:rPr lang="sr-Cyrl-BA" dirty="0" smtClean="0"/>
              <a:t>Материјали су: дрво, стакло, папир, памук, свила, гума, пластика.</a:t>
            </a:r>
          </a:p>
          <a:p>
            <a:r>
              <a:rPr lang="ru-RU" dirty="0"/>
              <a:t>Научна област која проучава добијање и </a:t>
            </a:r>
            <a:r>
              <a:rPr lang="ru-RU" dirty="0" smtClean="0"/>
              <a:t>примјену </a:t>
            </a:r>
            <a:r>
              <a:rPr lang="ru-RU" dirty="0"/>
              <a:t>различитих </a:t>
            </a:r>
            <a:r>
              <a:rPr lang="ru-RU" dirty="0" smtClean="0"/>
              <a:t> </a:t>
            </a:r>
            <a:r>
              <a:rPr lang="ru-RU" dirty="0"/>
              <a:t>материјала   зове се технологија материјала.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26960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818241" y="0"/>
            <a:ext cx="10018713" cy="935472"/>
          </a:xfrm>
        </p:spPr>
        <p:txBody>
          <a:bodyPr/>
          <a:lstStyle/>
          <a:p>
            <a:r>
              <a:rPr lang="sr-Cyrl-BA" dirty="0" smtClean="0"/>
              <a:t>Подјела материјала према поријеклу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484310" y="1313645"/>
            <a:ext cx="10018713" cy="4477555"/>
          </a:xfrm>
        </p:spPr>
        <p:txBody>
          <a:bodyPr>
            <a:noAutofit/>
          </a:bodyPr>
          <a:lstStyle/>
          <a:p>
            <a:endParaRPr lang="sr-Cyrl-BA" dirty="0" smtClean="0"/>
          </a:p>
          <a:p>
            <a:r>
              <a:rPr lang="sr-Cyrl-BA" dirty="0" smtClean="0"/>
              <a:t>Природни – материјали који се могу наћи у природи и који се у таквом облику користе </a:t>
            </a:r>
          </a:p>
          <a:p>
            <a:pPr marL="274320" lvl="1">
              <a:spcBef>
                <a:spcPts val="300"/>
              </a:spcBef>
              <a:spcAft>
                <a:spcPts val="0"/>
              </a:spcAft>
            </a:pPr>
            <a:r>
              <a:rPr lang="sr-Cyrl-BA" sz="2400" dirty="0" smtClean="0"/>
              <a:t>Дрво</a:t>
            </a:r>
          </a:p>
          <a:p>
            <a:pPr marL="274320" lvl="1">
              <a:spcBef>
                <a:spcPts val="300"/>
              </a:spcBef>
              <a:spcAft>
                <a:spcPts val="0"/>
              </a:spcAft>
            </a:pPr>
            <a:r>
              <a:rPr lang="sr-Cyrl-BA" sz="2400" dirty="0" smtClean="0"/>
              <a:t>Камен</a:t>
            </a:r>
          </a:p>
          <a:p>
            <a:pPr marL="274320" lvl="1">
              <a:spcBef>
                <a:spcPts val="300"/>
              </a:spcBef>
              <a:spcAft>
                <a:spcPts val="0"/>
              </a:spcAft>
            </a:pPr>
            <a:r>
              <a:rPr lang="sr-Cyrl-BA" sz="2400" dirty="0" smtClean="0"/>
              <a:t>Глина </a:t>
            </a:r>
          </a:p>
          <a:p>
            <a:pPr marL="274320" lvl="1">
              <a:spcBef>
                <a:spcPts val="300"/>
              </a:spcBef>
              <a:spcAft>
                <a:spcPts val="0"/>
              </a:spcAft>
            </a:pPr>
            <a:r>
              <a:rPr lang="sr-Cyrl-BA" sz="2400" dirty="0" smtClean="0"/>
              <a:t>Пијесак </a:t>
            </a:r>
          </a:p>
          <a:p>
            <a:pPr marL="0" indent="0">
              <a:buNone/>
            </a:pPr>
            <a:endParaRPr lang="sr-Cyrl-BA" dirty="0"/>
          </a:p>
          <a:p>
            <a:r>
              <a:rPr lang="sr-Cyrl-BA" dirty="0" smtClean="0"/>
              <a:t>Вјештачки- материјали који су добију различитим хемијским и технолошким поступцима</a:t>
            </a:r>
          </a:p>
          <a:p>
            <a:pPr marL="457200" lvl="1">
              <a:spcBef>
                <a:spcPts val="300"/>
              </a:spcBef>
              <a:spcAft>
                <a:spcPts val="0"/>
              </a:spcAft>
            </a:pPr>
            <a:r>
              <a:rPr lang="sr-Cyrl-BA" sz="2400" dirty="0" smtClean="0"/>
              <a:t>Пластика</a:t>
            </a:r>
          </a:p>
          <a:p>
            <a:pPr marL="457200" lvl="1">
              <a:spcBef>
                <a:spcPts val="300"/>
              </a:spcBef>
              <a:spcAft>
                <a:spcPts val="0"/>
              </a:spcAft>
            </a:pPr>
            <a:r>
              <a:rPr lang="sr-Cyrl-BA" sz="2400" dirty="0" smtClean="0"/>
              <a:t>Стакло</a:t>
            </a:r>
          </a:p>
          <a:p>
            <a:pPr marL="457200" lvl="1">
              <a:spcBef>
                <a:spcPts val="300"/>
              </a:spcBef>
              <a:spcAft>
                <a:spcPts val="0"/>
              </a:spcAft>
            </a:pPr>
            <a:r>
              <a:rPr lang="sr-Cyrl-BA" sz="2400" dirty="0" smtClean="0"/>
              <a:t>Гума </a:t>
            </a:r>
          </a:p>
          <a:p>
            <a:pPr marL="457200" lvl="1">
              <a:spcBef>
                <a:spcPts val="300"/>
              </a:spcBef>
              <a:spcAft>
                <a:spcPts val="0"/>
              </a:spcAft>
            </a:pPr>
            <a:r>
              <a:rPr lang="sr-Cyrl-BA" sz="2400" dirty="0" smtClean="0"/>
              <a:t>Папир </a:t>
            </a:r>
            <a:endParaRPr lang="sr-Latn-BA" sz="2400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7945" y="2086913"/>
            <a:ext cx="1263513" cy="1283729"/>
          </a:xfrm>
          <a:prstGeom prst="rect">
            <a:avLst/>
          </a:prstGeom>
        </p:spPr>
      </p:pic>
      <p:pic>
        <p:nvPicPr>
          <p:cNvPr id="5" name="Слика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5284" y="2122327"/>
            <a:ext cx="1678546" cy="1258910"/>
          </a:xfrm>
          <a:prstGeom prst="rect">
            <a:avLst/>
          </a:prstGeom>
        </p:spPr>
      </p:pic>
      <p:pic>
        <p:nvPicPr>
          <p:cNvPr id="6" name="Слика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7932" y="2090457"/>
            <a:ext cx="1772623" cy="1322650"/>
          </a:xfrm>
          <a:prstGeom prst="rect">
            <a:avLst/>
          </a:prstGeom>
        </p:spPr>
      </p:pic>
      <p:pic>
        <p:nvPicPr>
          <p:cNvPr id="7" name="Слика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3887" y="5283634"/>
            <a:ext cx="2014975" cy="1413490"/>
          </a:xfrm>
          <a:prstGeom prst="rect">
            <a:avLst/>
          </a:prstGeom>
        </p:spPr>
      </p:pic>
      <p:sp>
        <p:nvSpPr>
          <p:cNvPr id="8" name="AutoShape 2" descr="Staklo za PVC stolariju – Termoplast Beog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9" name="Слика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5437" y="5272638"/>
            <a:ext cx="2435316" cy="1217658"/>
          </a:xfrm>
          <a:prstGeom prst="rect">
            <a:avLst/>
          </a:prstGeom>
        </p:spPr>
      </p:pic>
      <p:pic>
        <p:nvPicPr>
          <p:cNvPr id="10" name="Слика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71441" y="5076806"/>
            <a:ext cx="1150882" cy="14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0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484311" y="154546"/>
            <a:ext cx="10018713" cy="1285809"/>
          </a:xfrm>
        </p:spPr>
        <p:txBody>
          <a:bodyPr/>
          <a:lstStyle/>
          <a:p>
            <a:r>
              <a:rPr lang="sr-Cyrl-BA" dirty="0" smtClean="0"/>
              <a:t>Својства материјала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484310" y="1249251"/>
            <a:ext cx="10018713" cy="5486400"/>
          </a:xfrm>
        </p:spPr>
        <p:txBody>
          <a:bodyPr>
            <a:normAutofit/>
          </a:bodyPr>
          <a:lstStyle/>
          <a:p>
            <a:r>
              <a:rPr lang="sr-Cyrl-BA" dirty="0" smtClean="0"/>
              <a:t>Физичка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Хемијска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Механичка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Технолошка </a:t>
            </a:r>
            <a:endParaRPr lang="sr-Latn-BA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0326" y="1249251"/>
            <a:ext cx="4795837" cy="1324223"/>
          </a:xfrm>
          <a:prstGeom prst="rect">
            <a:avLst/>
          </a:prstGeom>
        </p:spPr>
      </p:pic>
      <p:pic>
        <p:nvPicPr>
          <p:cNvPr id="7" name="Слика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4313" y="2782903"/>
            <a:ext cx="1743508" cy="1353783"/>
          </a:xfrm>
          <a:prstGeom prst="rect">
            <a:avLst/>
          </a:prstGeom>
        </p:spPr>
      </p:pic>
      <p:pic>
        <p:nvPicPr>
          <p:cNvPr id="8" name="Слика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0326" y="4279978"/>
            <a:ext cx="3844378" cy="1035025"/>
          </a:xfrm>
          <a:prstGeom prst="rect">
            <a:avLst/>
          </a:prstGeom>
        </p:spPr>
      </p:pic>
      <p:pic>
        <p:nvPicPr>
          <p:cNvPr id="9" name="Слика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1231" y="5315003"/>
            <a:ext cx="2870110" cy="11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19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484311" y="231820"/>
            <a:ext cx="10018713" cy="1493949"/>
          </a:xfrm>
        </p:spPr>
        <p:txBody>
          <a:bodyPr/>
          <a:lstStyle/>
          <a:p>
            <a:r>
              <a:rPr lang="sr-Cyrl-BA" dirty="0" smtClean="0"/>
              <a:t>Физичка својства материјала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484310" y="1725769"/>
            <a:ext cx="10018713" cy="4584879"/>
          </a:xfrm>
        </p:spPr>
        <p:txBody>
          <a:bodyPr>
            <a:normAutofit/>
          </a:bodyPr>
          <a:lstStyle/>
          <a:p>
            <a:r>
              <a:rPr lang="sr-Cyrl-BA" dirty="0" smtClean="0"/>
              <a:t>Физичка својства могу да се одређују без разарања и промјене материјала</a:t>
            </a:r>
          </a:p>
          <a:p>
            <a:pPr marL="0" indent="0">
              <a:buNone/>
            </a:pPr>
            <a:endParaRPr lang="sr-Cyrl-BA" dirty="0"/>
          </a:p>
          <a:p>
            <a:r>
              <a:rPr lang="sr-Cyrl-BA" dirty="0" smtClean="0"/>
              <a:t>Боја</a:t>
            </a:r>
          </a:p>
          <a:p>
            <a:r>
              <a:rPr lang="sr-Cyrl-BA" dirty="0" smtClean="0"/>
              <a:t>Облик </a:t>
            </a:r>
          </a:p>
          <a:p>
            <a:r>
              <a:rPr lang="sr-Cyrl-BA" dirty="0" smtClean="0"/>
              <a:t>Порозност</a:t>
            </a:r>
          </a:p>
          <a:p>
            <a:r>
              <a:rPr lang="sr-Cyrl-BA" dirty="0" smtClean="0"/>
              <a:t>Влажност</a:t>
            </a:r>
          </a:p>
          <a:p>
            <a:r>
              <a:rPr lang="sr-Cyrl-BA" dirty="0" err="1" smtClean="0"/>
              <a:t>Проводљивост</a:t>
            </a:r>
            <a:r>
              <a:rPr lang="sr-Cyrl-BA" dirty="0" smtClean="0"/>
              <a:t> звука, топлоте, електричне струје</a:t>
            </a:r>
            <a:endParaRPr lang="sr-Latn-BA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9702" y="2932358"/>
            <a:ext cx="2105025" cy="2171700"/>
          </a:xfrm>
          <a:prstGeom prst="rect">
            <a:avLst/>
          </a:prstGeom>
        </p:spPr>
      </p:pic>
      <p:pic>
        <p:nvPicPr>
          <p:cNvPr id="5" name="Слика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4098" y="3484808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5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484311" y="244700"/>
            <a:ext cx="10018713" cy="1700755"/>
          </a:xfrm>
        </p:spPr>
        <p:txBody>
          <a:bodyPr/>
          <a:lstStyle/>
          <a:p>
            <a:r>
              <a:rPr lang="sr-Cyrl-BA" dirty="0" smtClean="0"/>
              <a:t>Хемијска својства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484311" y="1493949"/>
            <a:ext cx="4852096" cy="4211393"/>
          </a:xfrm>
        </p:spPr>
        <p:txBody>
          <a:bodyPr/>
          <a:lstStyle/>
          <a:p>
            <a:r>
              <a:rPr lang="sr-Cyrl-BA" dirty="0" smtClean="0"/>
              <a:t>Дефинишу хемијски састав материјала као и њихово понашање под хемијским утицајима.</a:t>
            </a:r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2864" y="2118782"/>
            <a:ext cx="5730160" cy="38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6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604053" y="0"/>
            <a:ext cx="10018713" cy="907041"/>
          </a:xfrm>
        </p:spPr>
        <p:txBody>
          <a:bodyPr/>
          <a:lstStyle/>
          <a:p>
            <a:r>
              <a:rPr lang="sr-Cyrl-BA" dirty="0" smtClean="0"/>
              <a:t>Механичка својства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484310" y="695459"/>
            <a:ext cx="10018713" cy="5563673"/>
          </a:xfrm>
        </p:spPr>
        <p:txBody>
          <a:bodyPr>
            <a:normAutofit/>
          </a:bodyPr>
          <a:lstStyle/>
          <a:p>
            <a:r>
              <a:rPr lang="sr-Cyrl-BA" dirty="0" smtClean="0"/>
              <a:t>Описују понашање материјала када су изложени утицајима који желе да им промијене облик:</a:t>
            </a:r>
          </a:p>
          <a:p>
            <a:pPr lvl="1">
              <a:lnSpc>
                <a:spcPct val="150000"/>
              </a:lnSpc>
            </a:pPr>
            <a:r>
              <a:rPr lang="sr-Cyrl-BA" sz="2400" dirty="0" smtClean="0"/>
              <a:t>Чврстоћа</a:t>
            </a:r>
          </a:p>
          <a:p>
            <a:pPr lvl="1">
              <a:lnSpc>
                <a:spcPct val="150000"/>
              </a:lnSpc>
            </a:pPr>
            <a:r>
              <a:rPr lang="sr-Cyrl-BA" sz="2400" dirty="0" smtClean="0"/>
              <a:t>Тврдоћа</a:t>
            </a:r>
          </a:p>
          <a:p>
            <a:pPr lvl="1">
              <a:lnSpc>
                <a:spcPct val="150000"/>
              </a:lnSpc>
            </a:pPr>
            <a:r>
              <a:rPr lang="sr-Cyrl-BA" sz="2400" dirty="0" smtClean="0"/>
              <a:t>Жилавост</a:t>
            </a:r>
          </a:p>
          <a:p>
            <a:pPr lvl="1">
              <a:lnSpc>
                <a:spcPct val="150000"/>
              </a:lnSpc>
            </a:pPr>
            <a:r>
              <a:rPr lang="sr-Cyrl-BA" sz="2400" dirty="0" smtClean="0"/>
              <a:t>Отпорност на пуцање</a:t>
            </a:r>
          </a:p>
          <a:p>
            <a:pPr lvl="1">
              <a:lnSpc>
                <a:spcPct val="150000"/>
              </a:lnSpc>
            </a:pPr>
            <a:r>
              <a:rPr lang="sr-Cyrl-BA" sz="2400" dirty="0" smtClean="0"/>
              <a:t>Еластичност</a:t>
            </a:r>
          </a:p>
          <a:p>
            <a:pPr lvl="1">
              <a:lnSpc>
                <a:spcPct val="150000"/>
              </a:lnSpc>
            </a:pPr>
            <a:r>
              <a:rPr lang="sr-Cyrl-BA" sz="2400" dirty="0" smtClean="0"/>
              <a:t>Пластичност </a:t>
            </a:r>
            <a:endParaRPr lang="sr-Latn-BA" sz="2400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4912" y="1932779"/>
            <a:ext cx="3658111" cy="1276528"/>
          </a:xfrm>
          <a:prstGeom prst="rect">
            <a:avLst/>
          </a:prstGeom>
        </p:spPr>
      </p:pic>
      <p:pic>
        <p:nvPicPr>
          <p:cNvPr id="6" name="Слик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893" y="3712531"/>
            <a:ext cx="3714469" cy="25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2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484311" y="283336"/>
            <a:ext cx="10018713" cy="1365160"/>
          </a:xfrm>
        </p:spPr>
        <p:txBody>
          <a:bodyPr/>
          <a:lstStyle/>
          <a:p>
            <a:r>
              <a:rPr lang="sr-Cyrl-BA" dirty="0" smtClean="0"/>
              <a:t>Технолошка својства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484311" y="1648496"/>
            <a:ext cx="3474056" cy="3421487"/>
          </a:xfrm>
        </p:spPr>
        <p:txBody>
          <a:bodyPr/>
          <a:lstStyle/>
          <a:p>
            <a:r>
              <a:rPr lang="sr-Cyrl-BA" dirty="0" smtClean="0"/>
              <a:t>Говоре о томе како се поједини материјали понашају приликом </a:t>
            </a:r>
            <a:r>
              <a:rPr lang="sr-Cyrl-BA" dirty="0"/>
              <a:t>о</a:t>
            </a:r>
            <a:r>
              <a:rPr lang="sr-Cyrl-BA" dirty="0" smtClean="0"/>
              <a:t>браде</a:t>
            </a:r>
            <a:endParaRPr lang="sr-Latn-BA" dirty="0"/>
          </a:p>
        </p:txBody>
      </p:sp>
      <p:pic>
        <p:nvPicPr>
          <p:cNvPr id="5" name="hacksaw-gif-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019800" y="1835239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3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Хвала на пажњи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Уџбеник страна 26</a:t>
            </a:r>
          </a:p>
          <a:p>
            <a:r>
              <a:rPr lang="sr-Cyrl-BA" dirty="0" smtClean="0"/>
              <a:t>Радна свеска страна 23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27773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акса">
  <a:themeElements>
    <a:clrScheme name="Паралакса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акс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132</TotalTime>
  <Words>185</Words>
  <Application>Microsoft Office PowerPoint</Application>
  <PresentationFormat>Custom</PresentationFormat>
  <Paragraphs>50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Паралакса</vt:lpstr>
      <vt:lpstr>Материјали и технологије</vt:lpstr>
      <vt:lpstr>Појам, подјела и својства материјала</vt:lpstr>
      <vt:lpstr>Подјела материјала према поријеклу</vt:lpstr>
      <vt:lpstr>Својства материјала</vt:lpstr>
      <vt:lpstr>Физичка својства материјала</vt:lpstr>
      <vt:lpstr>Хемијска својства</vt:lpstr>
      <vt:lpstr>Механичка својства</vt:lpstr>
      <vt:lpstr>Технолошка својства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Материјали и технологије</dc:title>
  <dc:creator>Slobodanka</dc:creator>
  <cp:lastModifiedBy>Aleksandra Stankovic</cp:lastModifiedBy>
  <cp:revision>17</cp:revision>
  <dcterms:created xsi:type="dcterms:W3CDTF">2020-12-21T12:37:48Z</dcterms:created>
  <dcterms:modified xsi:type="dcterms:W3CDTF">2020-12-23T07:24:48Z</dcterms:modified>
</cp:coreProperties>
</file>