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9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F0954-BF4A-420D-BE81-A44F188F2BA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373D5-4EC6-44B2-807D-5CDD23909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373D5-4EC6-44B2-807D-5CDD239090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1438"/>
            <a:ext cx="6400800" cy="914400"/>
          </a:xfrm>
        </p:spPr>
        <p:txBody>
          <a:bodyPr>
            <a:normAutofit/>
          </a:bodyPr>
          <a:lstStyle/>
          <a:p>
            <a:r>
              <a:rPr lang="bs-Cyrl-BA" sz="1600" b="1" dirty="0" smtClean="0"/>
              <a:t>“Ово су догађаји Нојеви: Ноје бјеше човјек праведан и безазлен својега вијека, по вољи Божјој свагда живљаше Ноје</a:t>
            </a:r>
            <a:r>
              <a:rPr lang="en-GB" sz="1600" b="1" dirty="0" smtClean="0"/>
              <a:t>.</a:t>
            </a:r>
            <a:r>
              <a:rPr lang="bs-Cyrl-BA" sz="1600" b="1" dirty="0" smtClean="0"/>
              <a:t>” (1. Мој 6,9)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794" y="835818"/>
            <a:ext cx="2284411" cy="416719"/>
          </a:xfrm>
        </p:spPr>
        <p:txBody>
          <a:bodyPr>
            <a:normAutofit/>
          </a:bodyPr>
          <a:lstStyle/>
          <a:p>
            <a:r>
              <a:rPr lang="bs-Cyrl-BA" sz="2000" b="1" dirty="0" smtClean="0"/>
              <a:t>Потоп и Ноје</a:t>
            </a:r>
            <a:endParaRPr lang="en-US" sz="2000" b="1" dirty="0"/>
          </a:p>
        </p:txBody>
      </p:sp>
      <p:pic>
        <p:nvPicPr>
          <p:cNvPr id="1026" name="Picture 2" descr="C:\Users\ZM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28750"/>
            <a:ext cx="3049589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25" y="514350"/>
            <a:ext cx="8227575" cy="1276350"/>
          </a:xfrm>
        </p:spPr>
        <p:txBody>
          <a:bodyPr>
            <a:normAutofit/>
          </a:bodyPr>
          <a:lstStyle/>
          <a:p>
            <a:r>
              <a:rPr lang="bs-Cyrl-BA" sz="1800" b="1" dirty="0" smtClean="0"/>
              <a:t>Како је </a:t>
            </a:r>
            <a:r>
              <a:rPr lang="bs-Cyrl-BA" sz="1800" b="1" dirty="0" smtClean="0"/>
              <a:t>вријеме пролазило</a:t>
            </a:r>
            <a:r>
              <a:rPr lang="bs-Cyrl-BA" sz="1800" b="1" dirty="0" smtClean="0"/>
              <a:t>, људи су заборавили Бога и престали му се молити.</a:t>
            </a:r>
          </a:p>
          <a:p>
            <a:r>
              <a:rPr lang="bs-Cyrl-BA" sz="1800" b="1" dirty="0" smtClean="0"/>
              <a:t>Само један човјек са својом породицом је остао добар и праведан. Он се звао Ноје.</a:t>
            </a:r>
          </a:p>
          <a:p>
            <a:endParaRPr lang="en-US" sz="1800" b="1" dirty="0"/>
          </a:p>
        </p:txBody>
      </p:sp>
      <p:pic>
        <p:nvPicPr>
          <p:cNvPr id="6146" name="Picture 2" descr="C:\Users\ZM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99" y="1962150"/>
            <a:ext cx="3661651" cy="2742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666750"/>
            <a:ext cx="8229600" cy="1428750"/>
          </a:xfrm>
        </p:spPr>
        <p:txBody>
          <a:bodyPr>
            <a:normAutofit/>
          </a:bodyPr>
          <a:lstStyle/>
          <a:p>
            <a:r>
              <a:rPr lang="bs-Cyrl-BA" sz="1800" dirty="0" smtClean="0"/>
              <a:t>Људи нису престали гријешити већ су постајали још гори.</a:t>
            </a:r>
          </a:p>
          <a:p>
            <a:r>
              <a:rPr lang="bs-Cyrl-BA" sz="1800" dirty="0" smtClean="0"/>
              <a:t>Бог се јавио праведном Ноју и заповиједио да сачини једну огромну лађу (арку).</a:t>
            </a:r>
          </a:p>
          <a:p>
            <a:r>
              <a:rPr lang="bs-Cyrl-BA" sz="1800" dirty="0" smtClean="0"/>
              <a:t>Наступиће велики потоп и све ван лађе ће настрадати.</a:t>
            </a:r>
          </a:p>
          <a:p>
            <a:endParaRPr lang="en-US" sz="1800" dirty="0"/>
          </a:p>
        </p:txBody>
      </p:sp>
      <p:pic>
        <p:nvPicPr>
          <p:cNvPr id="2050" name="Picture 2" descr="C:\Users\ZM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19350"/>
            <a:ext cx="4349750" cy="224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229600" cy="1276350"/>
          </a:xfrm>
        </p:spPr>
        <p:txBody>
          <a:bodyPr>
            <a:normAutofit/>
          </a:bodyPr>
          <a:lstStyle/>
          <a:p>
            <a:r>
              <a:rPr lang="bs-Cyrl-BA" sz="1800" dirty="0" smtClean="0"/>
              <a:t>Кад је Ноје саградио лађу Бог му заповиједа да у њу смјести по један пар свих живих врста на земљи.</a:t>
            </a:r>
          </a:p>
          <a:p>
            <a:r>
              <a:rPr lang="bs-Cyrl-BA" sz="1800" dirty="0" smtClean="0"/>
              <a:t>У лађу су ушли Ноје и његова три сина Сим, Хам и Јафет и њихове три жене.</a:t>
            </a:r>
          </a:p>
        </p:txBody>
      </p:sp>
      <p:pic>
        <p:nvPicPr>
          <p:cNvPr id="3074" name="Picture 2" descr="C:\Users\ZM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14550"/>
            <a:ext cx="3951288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4419600" cy="381000"/>
          </a:xfrm>
        </p:spPr>
        <p:txBody>
          <a:bodyPr>
            <a:normAutofit/>
          </a:bodyPr>
          <a:lstStyle/>
          <a:p>
            <a:r>
              <a:rPr lang="bs-Cyrl-BA" sz="1600" dirty="0" smtClean="0"/>
              <a:t>Бог наређује да почне падати велика киша.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4098" name="Picture 2" descr="C:\Users\ZM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33550"/>
            <a:ext cx="6248401" cy="265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714500"/>
            <a:ext cx="5867400" cy="93345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bs-Cyrl-BA" sz="2000" dirty="0" smtClean="0"/>
              <a:t>Одговори</a:t>
            </a:r>
            <a:r>
              <a:rPr lang="en-GB" sz="2000" dirty="0" smtClean="0"/>
              <a:t> </a:t>
            </a:r>
            <a:r>
              <a:rPr lang="bs-Cyrl-BA" sz="2000" dirty="0" smtClean="0"/>
              <a:t>на питања </a:t>
            </a:r>
            <a:r>
              <a:rPr lang="sr-Cyrl-RS" sz="2000" dirty="0" smtClean="0"/>
              <a:t>у уџбенику </a:t>
            </a:r>
            <a:r>
              <a:rPr lang="bs-Cyrl-BA" sz="2000" dirty="0" smtClean="0"/>
              <a:t>на страни 30!</a:t>
            </a:r>
          </a:p>
          <a:p>
            <a:pPr>
              <a:buFont typeface="+mj-lt"/>
              <a:buAutoNum type="arabicPeriod"/>
            </a:pPr>
            <a:r>
              <a:rPr lang="bs-Cyrl-BA" sz="2000" dirty="0" smtClean="0"/>
              <a:t>Обој илустрацију у уџбенику на страни 31!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0" y="819150"/>
            <a:ext cx="1981200" cy="457200"/>
          </a:xfrm>
        </p:spPr>
        <p:txBody>
          <a:bodyPr>
            <a:normAutofit/>
          </a:bodyPr>
          <a:lstStyle/>
          <a:p>
            <a:pPr algn="ctr"/>
            <a:r>
              <a:rPr lang="bs-Cyrl-BA" sz="2200" b="1" dirty="0" smtClean="0"/>
              <a:t>Задатак:</a:t>
            </a:r>
            <a:endParaRPr lang="en-US" b="1" dirty="0"/>
          </a:p>
        </p:txBody>
      </p:sp>
      <p:pic>
        <p:nvPicPr>
          <p:cNvPr id="5122" name="Picture 2" descr="C:\Users\ZM\Desktop\IMG_20201203_184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25698450"/>
            <a:ext cx="14501813" cy="1933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</TotalTime>
  <Words>167</Words>
  <Application>Microsoft Office PowerPoint</Application>
  <PresentationFormat>On-screen Show (16:9)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 2</vt:lpstr>
      <vt:lpstr>Paper</vt:lpstr>
      <vt:lpstr>Потоп и Ноје</vt:lpstr>
      <vt:lpstr>PowerPoint Presentation</vt:lpstr>
      <vt:lpstr>PowerPoint Presentation</vt:lpstr>
      <vt:lpstr>PowerPoint Presentation</vt:lpstr>
      <vt:lpstr>PowerPoint Presentation</vt:lpstr>
      <vt:lpstr>Задатак: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Потоп и Ноје</dc:title>
  <dc:creator>ZM</dc:creator>
  <cp:lastModifiedBy>39. Slavoljub Lukic</cp:lastModifiedBy>
  <cp:revision>7</cp:revision>
  <dcterms:created xsi:type="dcterms:W3CDTF">2006-08-16T00:00:00Z</dcterms:created>
  <dcterms:modified xsi:type="dcterms:W3CDTF">2020-12-16T07:57:23Z</dcterms:modified>
</cp:coreProperties>
</file>