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3" r:id="rId9"/>
    <p:sldId id="266" r:id="rId10"/>
    <p:sldId id="275" r:id="rId11"/>
    <p:sldId id="267" r:id="rId12"/>
    <p:sldId id="270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94660"/>
  </p:normalViewPr>
  <p:slideViewPr>
    <p:cSldViewPr>
      <p:cViewPr>
        <p:scale>
          <a:sx n="64" d="100"/>
          <a:sy n="64" d="100"/>
        </p:scale>
        <p:origin x="-132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microsoft.com/office/2007/relationships/media" Target="../media/media2.WAV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image" Target="../media/image5.png"/><Relationship Id="rId5" Type="http://schemas.microsoft.com/office/2007/relationships/media" Target="../media/media1.WAV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5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676400" y="-567055"/>
            <a:ext cx="11963400" cy="887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 l="4804" t="8396" b="6425"/>
          <a:stretch>
            <a:fillRect/>
          </a:stretch>
        </p:blipFill>
        <p:spPr>
          <a:xfrm>
            <a:off x="1371600" y="76270"/>
            <a:ext cx="7758828" cy="60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305300" y="1981201"/>
            <a:ext cx="3695700" cy="2308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r-Cyrl-R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САБИРАЊЕ  И ОДУЗИМАЊЕ БРОЈЕВА ДО 100</a:t>
            </a:r>
            <a:endParaRPr lang="x-none" sz="3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7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E00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222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1564888" y="749301"/>
            <a:ext cx="61402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Cyrl-CS" sz="3200" b="1" dirty="0" smtClean="0">
                <a:solidFill>
                  <a:srgbClr val="DBE422"/>
                </a:solidFill>
                <a:latin typeface="Times New Roman" pitchFamily="18" charset="0"/>
                <a:cs typeface="Times New Roman" pitchFamily="18" charset="0"/>
              </a:rPr>
              <a:t>Сабирање двоцифрених бројева</a:t>
            </a:r>
            <a:endParaRPr lang="en-US" sz="3200" b="1" dirty="0">
              <a:solidFill>
                <a:srgbClr val="DBE4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2" name="Group 4"/>
          <p:cNvGrpSpPr>
            <a:grpSpLocks/>
          </p:cNvGrpSpPr>
          <p:nvPr/>
        </p:nvGrpSpPr>
        <p:grpSpPr bwMode="auto">
          <a:xfrm>
            <a:off x="533400" y="1304925"/>
            <a:ext cx="7843838" cy="4791075"/>
            <a:chOff x="340" y="822"/>
            <a:chExt cx="4941" cy="3018"/>
          </a:xfrm>
        </p:grpSpPr>
        <p:grpSp>
          <p:nvGrpSpPr>
            <p:cNvPr id="133" name="Group 5"/>
            <p:cNvGrpSpPr>
              <a:grpSpLocks/>
            </p:cNvGrpSpPr>
            <p:nvPr/>
          </p:nvGrpSpPr>
          <p:grpSpPr bwMode="auto">
            <a:xfrm>
              <a:off x="340" y="822"/>
              <a:ext cx="4941" cy="3018"/>
              <a:chOff x="340" y="822"/>
              <a:chExt cx="4941" cy="3018"/>
            </a:xfrm>
          </p:grpSpPr>
          <p:grpSp>
            <p:nvGrpSpPr>
              <p:cNvPr id="146" name="Group 6"/>
              <p:cNvGrpSpPr>
                <a:grpSpLocks/>
              </p:cNvGrpSpPr>
              <p:nvPr/>
            </p:nvGrpSpPr>
            <p:grpSpPr bwMode="auto">
              <a:xfrm>
                <a:off x="340" y="822"/>
                <a:ext cx="4941" cy="3018"/>
                <a:chOff x="521" y="822"/>
                <a:chExt cx="4941" cy="3018"/>
              </a:xfrm>
            </p:grpSpPr>
            <p:grpSp>
              <p:nvGrpSpPr>
                <p:cNvPr id="148" name="Group 7"/>
                <p:cNvGrpSpPr>
                  <a:grpSpLocks/>
                </p:cNvGrpSpPr>
                <p:nvPr/>
              </p:nvGrpSpPr>
              <p:grpSpPr bwMode="auto">
                <a:xfrm>
                  <a:off x="521" y="822"/>
                  <a:ext cx="4941" cy="3018"/>
                  <a:chOff x="521" y="822"/>
                  <a:chExt cx="4941" cy="3018"/>
                </a:xfrm>
              </p:grpSpPr>
              <p:grpSp>
                <p:nvGrpSpPr>
                  <p:cNvPr id="15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21" y="822"/>
                    <a:ext cx="4941" cy="3018"/>
                    <a:chOff x="521" y="822"/>
                    <a:chExt cx="4941" cy="3018"/>
                  </a:xfrm>
                </p:grpSpPr>
                <p:grpSp>
                  <p:nvGrpSpPr>
                    <p:cNvPr id="15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" y="822"/>
                      <a:ext cx="4941" cy="3018"/>
                      <a:chOff x="521" y="822"/>
                      <a:chExt cx="4941" cy="3018"/>
                    </a:xfrm>
                  </p:grpSpPr>
                  <p:grpSp>
                    <p:nvGrpSpPr>
                      <p:cNvPr id="161" name="Group 10"/>
                      <p:cNvGrpSpPr>
                        <a:grpSpLocks/>
                      </p:cNvGrpSpPr>
                      <p:nvPr/>
                    </p:nvGrpSpPr>
                    <p:grpSpPr bwMode="auto">
                      <a:xfrm rot="-1086564">
                        <a:off x="521" y="822"/>
                        <a:ext cx="590" cy="1111"/>
                        <a:chOff x="521" y="822"/>
                        <a:chExt cx="590" cy="1111"/>
                      </a:xfrm>
                    </p:grpSpPr>
                    <p:sp>
                      <p:nvSpPr>
                        <p:cNvPr id="163" name="AutoShap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822"/>
                          <a:ext cx="295" cy="476"/>
                        </a:xfrm>
                        <a:prstGeom prst="rtTriangle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164" name="AutoShap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521" y="822"/>
                          <a:ext cx="295" cy="476"/>
                        </a:xfrm>
                        <a:prstGeom prst="rtTriangle">
                          <a:avLst/>
                        </a:prstGeom>
                        <a:solidFill>
                          <a:srgbClr val="DBE422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165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816" y="1298"/>
                          <a:ext cx="295" cy="635"/>
                        </a:xfrm>
                        <a:prstGeom prst="rtTriangle">
                          <a:avLst/>
                        </a:prstGeom>
                        <a:solidFill>
                          <a:srgbClr val="DBE422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166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 flipV="1">
                          <a:off x="521" y="1298"/>
                          <a:ext cx="295" cy="635"/>
                        </a:xfrm>
                        <a:prstGeom prst="rtTriangle">
                          <a:avLst/>
                        </a:prstGeom>
                        <a:solidFill>
                          <a:schemeClr val="accent2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</p:grpSp>
                  <p:sp>
                    <p:nvSpPr>
                      <p:cNvPr id="162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89" y="1670"/>
                        <a:ext cx="4473" cy="2170"/>
                      </a:xfrm>
                      <a:custGeom>
                        <a:avLst/>
                        <a:gdLst>
                          <a:gd name="T0" fmla="*/ 0 w 4473"/>
                          <a:gd name="T1" fmla="*/ 221 h 2170"/>
                          <a:gd name="T2" fmla="*/ 96 w 4473"/>
                          <a:gd name="T3" fmla="*/ 384 h 2170"/>
                          <a:gd name="T4" fmla="*/ 230 w 4473"/>
                          <a:gd name="T5" fmla="*/ 423 h 2170"/>
                          <a:gd name="T6" fmla="*/ 326 w 4473"/>
                          <a:gd name="T7" fmla="*/ 452 h 2170"/>
                          <a:gd name="T8" fmla="*/ 681 w 4473"/>
                          <a:gd name="T9" fmla="*/ 413 h 2170"/>
                          <a:gd name="T10" fmla="*/ 758 w 4473"/>
                          <a:gd name="T11" fmla="*/ 365 h 2170"/>
                          <a:gd name="T12" fmla="*/ 845 w 4473"/>
                          <a:gd name="T13" fmla="*/ 308 h 2170"/>
                          <a:gd name="T14" fmla="*/ 921 w 4473"/>
                          <a:gd name="T15" fmla="*/ 260 h 2170"/>
                          <a:gd name="T16" fmla="*/ 969 w 4473"/>
                          <a:gd name="T17" fmla="*/ 221 h 2170"/>
                          <a:gd name="T18" fmla="*/ 1046 w 4473"/>
                          <a:gd name="T19" fmla="*/ 144 h 2170"/>
                          <a:gd name="T20" fmla="*/ 1123 w 4473"/>
                          <a:gd name="T21" fmla="*/ 87 h 2170"/>
                          <a:gd name="T22" fmla="*/ 1469 w 4473"/>
                          <a:gd name="T23" fmla="*/ 0 h 2170"/>
                          <a:gd name="T24" fmla="*/ 1824 w 4473"/>
                          <a:gd name="T25" fmla="*/ 48 h 2170"/>
                          <a:gd name="T26" fmla="*/ 1891 w 4473"/>
                          <a:gd name="T27" fmla="*/ 77 h 2170"/>
                          <a:gd name="T28" fmla="*/ 1920 w 4473"/>
                          <a:gd name="T29" fmla="*/ 96 h 2170"/>
                          <a:gd name="T30" fmla="*/ 1977 w 4473"/>
                          <a:gd name="T31" fmla="*/ 116 h 2170"/>
                          <a:gd name="T32" fmla="*/ 2112 w 4473"/>
                          <a:gd name="T33" fmla="*/ 250 h 2170"/>
                          <a:gd name="T34" fmla="*/ 2160 w 4473"/>
                          <a:gd name="T35" fmla="*/ 327 h 2170"/>
                          <a:gd name="T36" fmla="*/ 2198 w 4473"/>
                          <a:gd name="T37" fmla="*/ 404 h 2170"/>
                          <a:gd name="T38" fmla="*/ 2237 w 4473"/>
                          <a:gd name="T39" fmla="*/ 500 h 2170"/>
                          <a:gd name="T40" fmla="*/ 2409 w 4473"/>
                          <a:gd name="T41" fmla="*/ 634 h 2170"/>
                          <a:gd name="T42" fmla="*/ 2515 w 4473"/>
                          <a:gd name="T43" fmla="*/ 692 h 2170"/>
                          <a:gd name="T44" fmla="*/ 2544 w 4473"/>
                          <a:gd name="T45" fmla="*/ 701 h 2170"/>
                          <a:gd name="T46" fmla="*/ 3033 w 4473"/>
                          <a:gd name="T47" fmla="*/ 644 h 2170"/>
                          <a:gd name="T48" fmla="*/ 3187 w 4473"/>
                          <a:gd name="T49" fmla="*/ 576 h 2170"/>
                          <a:gd name="T50" fmla="*/ 3273 w 4473"/>
                          <a:gd name="T51" fmla="*/ 519 h 2170"/>
                          <a:gd name="T52" fmla="*/ 3350 w 4473"/>
                          <a:gd name="T53" fmla="*/ 471 h 2170"/>
                          <a:gd name="T54" fmla="*/ 3408 w 4473"/>
                          <a:gd name="T55" fmla="*/ 452 h 2170"/>
                          <a:gd name="T56" fmla="*/ 3657 w 4473"/>
                          <a:gd name="T57" fmla="*/ 375 h 2170"/>
                          <a:gd name="T58" fmla="*/ 4003 w 4473"/>
                          <a:gd name="T59" fmla="*/ 404 h 2170"/>
                          <a:gd name="T60" fmla="*/ 4137 w 4473"/>
                          <a:gd name="T61" fmla="*/ 461 h 2170"/>
                          <a:gd name="T62" fmla="*/ 4301 w 4473"/>
                          <a:gd name="T63" fmla="*/ 586 h 2170"/>
                          <a:gd name="T64" fmla="*/ 4349 w 4473"/>
                          <a:gd name="T65" fmla="*/ 634 h 2170"/>
                          <a:gd name="T66" fmla="*/ 4397 w 4473"/>
                          <a:gd name="T67" fmla="*/ 701 h 2170"/>
                          <a:gd name="T68" fmla="*/ 4454 w 4473"/>
                          <a:gd name="T69" fmla="*/ 960 h 2170"/>
                          <a:gd name="T70" fmla="*/ 4454 w 4473"/>
                          <a:gd name="T71" fmla="*/ 1527 h 2170"/>
                          <a:gd name="T72" fmla="*/ 4387 w 4473"/>
                          <a:gd name="T73" fmla="*/ 1709 h 2170"/>
                          <a:gd name="T74" fmla="*/ 4339 w 4473"/>
                          <a:gd name="T75" fmla="*/ 1796 h 2170"/>
                          <a:gd name="T76" fmla="*/ 3907 w 4473"/>
                          <a:gd name="T77" fmla="*/ 1949 h 2170"/>
                          <a:gd name="T78" fmla="*/ 3773 w 4473"/>
                          <a:gd name="T79" fmla="*/ 1978 h 2170"/>
                          <a:gd name="T80" fmla="*/ 3379 w 4473"/>
                          <a:gd name="T81" fmla="*/ 1949 h 2170"/>
                          <a:gd name="T82" fmla="*/ 3254 w 4473"/>
                          <a:gd name="T83" fmla="*/ 1920 h 2170"/>
                          <a:gd name="T84" fmla="*/ 3139 w 4473"/>
                          <a:gd name="T85" fmla="*/ 1863 h 2170"/>
                          <a:gd name="T86" fmla="*/ 3024 w 4473"/>
                          <a:gd name="T87" fmla="*/ 1815 h 2170"/>
                          <a:gd name="T88" fmla="*/ 2918 w 4473"/>
                          <a:gd name="T89" fmla="*/ 1767 h 2170"/>
                          <a:gd name="T90" fmla="*/ 2841 w 4473"/>
                          <a:gd name="T91" fmla="*/ 1719 h 2170"/>
                          <a:gd name="T92" fmla="*/ 2726 w 4473"/>
                          <a:gd name="T93" fmla="*/ 1671 h 2170"/>
                          <a:gd name="T94" fmla="*/ 2621 w 4473"/>
                          <a:gd name="T95" fmla="*/ 1652 h 2170"/>
                          <a:gd name="T96" fmla="*/ 2179 w 4473"/>
                          <a:gd name="T97" fmla="*/ 1632 h 2170"/>
                          <a:gd name="T98" fmla="*/ 1833 w 4473"/>
                          <a:gd name="T99" fmla="*/ 1690 h 2170"/>
                          <a:gd name="T100" fmla="*/ 1795 w 4473"/>
                          <a:gd name="T101" fmla="*/ 1719 h 2170"/>
                          <a:gd name="T102" fmla="*/ 1766 w 4473"/>
                          <a:gd name="T103" fmla="*/ 1728 h 2170"/>
                          <a:gd name="T104" fmla="*/ 1709 w 4473"/>
                          <a:gd name="T105" fmla="*/ 1767 h 2170"/>
                          <a:gd name="T106" fmla="*/ 1613 w 4473"/>
                          <a:gd name="T107" fmla="*/ 1853 h 2170"/>
                          <a:gd name="T108" fmla="*/ 1344 w 4473"/>
                          <a:gd name="T109" fmla="*/ 2016 h 2170"/>
                          <a:gd name="T110" fmla="*/ 1238 w 4473"/>
                          <a:gd name="T111" fmla="*/ 2064 h 2170"/>
                          <a:gd name="T112" fmla="*/ 1104 w 4473"/>
                          <a:gd name="T113" fmla="*/ 2141 h 2170"/>
                          <a:gd name="T114" fmla="*/ 1075 w 4473"/>
                          <a:gd name="T115" fmla="*/ 2151 h 2170"/>
                          <a:gd name="T116" fmla="*/ 1046 w 4473"/>
                          <a:gd name="T117" fmla="*/ 2170 h 2170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4473"/>
                          <a:gd name="T178" fmla="*/ 0 h 2170"/>
                          <a:gd name="T179" fmla="*/ 4473 w 4473"/>
                          <a:gd name="T180" fmla="*/ 2170 h 2170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4473" h="2170">
                            <a:moveTo>
                              <a:pt x="0" y="221"/>
                            </a:moveTo>
                            <a:cubicBezTo>
                              <a:pt x="13" y="264"/>
                              <a:pt x="60" y="356"/>
                              <a:pt x="96" y="384"/>
                            </a:cubicBezTo>
                            <a:cubicBezTo>
                              <a:pt x="129" y="410"/>
                              <a:pt x="194" y="418"/>
                              <a:pt x="230" y="423"/>
                            </a:cubicBezTo>
                            <a:cubicBezTo>
                              <a:pt x="262" y="433"/>
                              <a:pt x="294" y="441"/>
                              <a:pt x="326" y="452"/>
                            </a:cubicBezTo>
                            <a:cubicBezTo>
                              <a:pt x="441" y="445"/>
                              <a:pt x="570" y="453"/>
                              <a:pt x="681" y="413"/>
                            </a:cubicBezTo>
                            <a:cubicBezTo>
                              <a:pt x="706" y="390"/>
                              <a:pt x="726" y="376"/>
                              <a:pt x="758" y="365"/>
                            </a:cubicBezTo>
                            <a:cubicBezTo>
                              <a:pt x="796" y="327"/>
                              <a:pt x="808" y="338"/>
                              <a:pt x="845" y="308"/>
                            </a:cubicBezTo>
                            <a:cubicBezTo>
                              <a:pt x="872" y="286"/>
                              <a:pt x="887" y="271"/>
                              <a:pt x="921" y="260"/>
                            </a:cubicBezTo>
                            <a:cubicBezTo>
                              <a:pt x="936" y="245"/>
                              <a:pt x="954" y="236"/>
                              <a:pt x="969" y="221"/>
                            </a:cubicBezTo>
                            <a:cubicBezTo>
                              <a:pt x="996" y="194"/>
                              <a:pt x="1013" y="167"/>
                              <a:pt x="1046" y="144"/>
                            </a:cubicBezTo>
                            <a:cubicBezTo>
                              <a:pt x="1068" y="111"/>
                              <a:pt x="1085" y="99"/>
                              <a:pt x="1123" y="87"/>
                            </a:cubicBezTo>
                            <a:cubicBezTo>
                              <a:pt x="1223" y="21"/>
                              <a:pt x="1354" y="9"/>
                              <a:pt x="1469" y="0"/>
                            </a:cubicBezTo>
                            <a:cubicBezTo>
                              <a:pt x="1590" y="7"/>
                              <a:pt x="1708" y="12"/>
                              <a:pt x="1824" y="48"/>
                            </a:cubicBezTo>
                            <a:cubicBezTo>
                              <a:pt x="1862" y="88"/>
                              <a:pt x="1819" y="51"/>
                              <a:pt x="1891" y="77"/>
                            </a:cubicBezTo>
                            <a:cubicBezTo>
                              <a:pt x="1902" y="81"/>
                              <a:pt x="1909" y="91"/>
                              <a:pt x="1920" y="96"/>
                            </a:cubicBezTo>
                            <a:cubicBezTo>
                              <a:pt x="1938" y="104"/>
                              <a:pt x="1977" y="116"/>
                              <a:pt x="1977" y="116"/>
                            </a:cubicBezTo>
                            <a:cubicBezTo>
                              <a:pt x="2023" y="160"/>
                              <a:pt x="2077" y="196"/>
                              <a:pt x="2112" y="250"/>
                            </a:cubicBezTo>
                            <a:cubicBezTo>
                              <a:pt x="2122" y="283"/>
                              <a:pt x="2141" y="298"/>
                              <a:pt x="2160" y="327"/>
                            </a:cubicBezTo>
                            <a:cubicBezTo>
                              <a:pt x="2170" y="359"/>
                              <a:pt x="2175" y="380"/>
                              <a:pt x="2198" y="404"/>
                            </a:cubicBezTo>
                            <a:cubicBezTo>
                              <a:pt x="2204" y="428"/>
                              <a:pt x="2222" y="480"/>
                              <a:pt x="2237" y="500"/>
                            </a:cubicBezTo>
                            <a:cubicBezTo>
                              <a:pt x="2269" y="543"/>
                              <a:pt x="2360" y="617"/>
                              <a:pt x="2409" y="634"/>
                            </a:cubicBezTo>
                            <a:cubicBezTo>
                              <a:pt x="2444" y="667"/>
                              <a:pt x="2467" y="676"/>
                              <a:pt x="2515" y="692"/>
                            </a:cubicBezTo>
                            <a:cubicBezTo>
                              <a:pt x="2525" y="695"/>
                              <a:pt x="2544" y="701"/>
                              <a:pt x="2544" y="701"/>
                            </a:cubicBezTo>
                            <a:cubicBezTo>
                              <a:pt x="2715" y="694"/>
                              <a:pt x="2869" y="683"/>
                              <a:pt x="3033" y="644"/>
                            </a:cubicBezTo>
                            <a:cubicBezTo>
                              <a:pt x="3080" y="612"/>
                              <a:pt x="3137" y="603"/>
                              <a:pt x="3187" y="576"/>
                            </a:cubicBezTo>
                            <a:cubicBezTo>
                              <a:pt x="3204" y="567"/>
                              <a:pt x="3251" y="534"/>
                              <a:pt x="3273" y="519"/>
                            </a:cubicBezTo>
                            <a:cubicBezTo>
                              <a:pt x="3301" y="501"/>
                              <a:pt x="3318" y="481"/>
                              <a:pt x="3350" y="471"/>
                            </a:cubicBezTo>
                            <a:cubicBezTo>
                              <a:pt x="3369" y="465"/>
                              <a:pt x="3408" y="452"/>
                              <a:pt x="3408" y="452"/>
                            </a:cubicBezTo>
                            <a:cubicBezTo>
                              <a:pt x="3475" y="406"/>
                              <a:pt x="3579" y="394"/>
                              <a:pt x="3657" y="375"/>
                            </a:cubicBezTo>
                            <a:cubicBezTo>
                              <a:pt x="3796" y="380"/>
                              <a:pt x="3879" y="385"/>
                              <a:pt x="4003" y="404"/>
                            </a:cubicBezTo>
                            <a:cubicBezTo>
                              <a:pt x="4051" y="419"/>
                              <a:pt x="4088" y="449"/>
                              <a:pt x="4137" y="461"/>
                            </a:cubicBezTo>
                            <a:cubicBezTo>
                              <a:pt x="4196" y="501"/>
                              <a:pt x="4244" y="544"/>
                              <a:pt x="4301" y="586"/>
                            </a:cubicBezTo>
                            <a:cubicBezTo>
                              <a:pt x="4370" y="691"/>
                              <a:pt x="4267" y="542"/>
                              <a:pt x="4349" y="634"/>
                            </a:cubicBezTo>
                            <a:cubicBezTo>
                              <a:pt x="4367" y="654"/>
                              <a:pt x="4397" y="701"/>
                              <a:pt x="4397" y="701"/>
                            </a:cubicBezTo>
                            <a:cubicBezTo>
                              <a:pt x="4423" y="785"/>
                              <a:pt x="4438" y="874"/>
                              <a:pt x="4454" y="960"/>
                            </a:cubicBezTo>
                            <a:cubicBezTo>
                              <a:pt x="4473" y="1217"/>
                              <a:pt x="4470" y="1119"/>
                              <a:pt x="4454" y="1527"/>
                            </a:cubicBezTo>
                            <a:cubicBezTo>
                              <a:pt x="4451" y="1594"/>
                              <a:pt x="4416" y="1652"/>
                              <a:pt x="4387" y="1709"/>
                            </a:cubicBezTo>
                            <a:cubicBezTo>
                              <a:pt x="4370" y="1743"/>
                              <a:pt x="4381" y="1769"/>
                              <a:pt x="4339" y="1796"/>
                            </a:cubicBezTo>
                            <a:cubicBezTo>
                              <a:pt x="4208" y="1882"/>
                              <a:pt x="4061" y="1925"/>
                              <a:pt x="3907" y="1949"/>
                            </a:cubicBezTo>
                            <a:cubicBezTo>
                              <a:pt x="3825" y="1976"/>
                              <a:pt x="3869" y="1965"/>
                              <a:pt x="3773" y="1978"/>
                            </a:cubicBezTo>
                            <a:cubicBezTo>
                              <a:pt x="3640" y="1971"/>
                              <a:pt x="3511" y="1959"/>
                              <a:pt x="3379" y="1949"/>
                            </a:cubicBezTo>
                            <a:cubicBezTo>
                              <a:pt x="3338" y="1936"/>
                              <a:pt x="3296" y="1931"/>
                              <a:pt x="3254" y="1920"/>
                            </a:cubicBezTo>
                            <a:cubicBezTo>
                              <a:pt x="3219" y="1897"/>
                              <a:pt x="3179" y="1875"/>
                              <a:pt x="3139" y="1863"/>
                            </a:cubicBezTo>
                            <a:cubicBezTo>
                              <a:pt x="3099" y="1837"/>
                              <a:pt x="3071" y="1824"/>
                              <a:pt x="3024" y="1815"/>
                            </a:cubicBezTo>
                            <a:cubicBezTo>
                              <a:pt x="2985" y="1796"/>
                              <a:pt x="2960" y="1777"/>
                              <a:pt x="2918" y="1767"/>
                            </a:cubicBezTo>
                            <a:cubicBezTo>
                              <a:pt x="2889" y="1748"/>
                              <a:pt x="2874" y="1729"/>
                              <a:pt x="2841" y="1719"/>
                            </a:cubicBezTo>
                            <a:cubicBezTo>
                              <a:pt x="2807" y="1696"/>
                              <a:pt x="2767" y="1678"/>
                              <a:pt x="2726" y="1671"/>
                            </a:cubicBezTo>
                            <a:cubicBezTo>
                              <a:pt x="2691" y="1665"/>
                              <a:pt x="2621" y="1652"/>
                              <a:pt x="2621" y="1652"/>
                            </a:cubicBezTo>
                            <a:cubicBezTo>
                              <a:pt x="2458" y="1584"/>
                              <a:pt x="2465" y="1625"/>
                              <a:pt x="2179" y="1632"/>
                            </a:cubicBezTo>
                            <a:cubicBezTo>
                              <a:pt x="2053" y="1639"/>
                              <a:pt x="1950" y="1650"/>
                              <a:pt x="1833" y="1690"/>
                            </a:cubicBezTo>
                            <a:cubicBezTo>
                              <a:pt x="1820" y="1700"/>
                              <a:pt x="1809" y="1711"/>
                              <a:pt x="1795" y="1719"/>
                            </a:cubicBezTo>
                            <a:cubicBezTo>
                              <a:pt x="1786" y="1724"/>
                              <a:pt x="1775" y="1723"/>
                              <a:pt x="1766" y="1728"/>
                            </a:cubicBezTo>
                            <a:cubicBezTo>
                              <a:pt x="1746" y="1739"/>
                              <a:pt x="1709" y="1767"/>
                              <a:pt x="1709" y="1767"/>
                            </a:cubicBezTo>
                            <a:cubicBezTo>
                              <a:pt x="1671" y="1822"/>
                              <a:pt x="1698" y="1789"/>
                              <a:pt x="1613" y="1853"/>
                            </a:cubicBezTo>
                            <a:cubicBezTo>
                              <a:pt x="1528" y="1917"/>
                              <a:pt x="1448" y="1984"/>
                              <a:pt x="1344" y="2016"/>
                            </a:cubicBezTo>
                            <a:cubicBezTo>
                              <a:pt x="1309" y="2040"/>
                              <a:pt x="1280" y="2054"/>
                              <a:pt x="1238" y="2064"/>
                            </a:cubicBezTo>
                            <a:cubicBezTo>
                              <a:pt x="1191" y="2089"/>
                              <a:pt x="1154" y="2125"/>
                              <a:pt x="1104" y="2141"/>
                            </a:cubicBezTo>
                            <a:cubicBezTo>
                              <a:pt x="1094" y="2144"/>
                              <a:pt x="1084" y="2146"/>
                              <a:pt x="1075" y="2151"/>
                            </a:cubicBezTo>
                            <a:cubicBezTo>
                              <a:pt x="1065" y="2156"/>
                              <a:pt x="1046" y="2170"/>
                              <a:pt x="1046" y="2170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sr-Latn-RS"/>
                      </a:p>
                    </p:txBody>
                  </p:sp>
                </p:grpSp>
                <p:sp>
                  <p:nvSpPr>
                    <p:cNvPr id="160" name="AutoShape 16"/>
                    <p:cNvSpPr>
                      <a:spLocks noChangeArrowheads="1"/>
                    </p:cNvSpPr>
                    <p:nvPr/>
                  </p:nvSpPr>
                  <p:spPr bwMode="auto">
                    <a:xfrm rot="2180294">
                      <a:off x="975" y="1911"/>
                      <a:ext cx="204" cy="272"/>
                    </a:xfrm>
                    <a:prstGeom prst="flowChartCollate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  <p:grpSp>
                <p:nvGrpSpPr>
                  <p:cNvPr id="15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406" y="1820"/>
                    <a:ext cx="476" cy="476"/>
                    <a:chOff x="907" y="2727"/>
                    <a:chExt cx="476" cy="476"/>
                  </a:xfrm>
                </p:grpSpPr>
                <p:sp>
                  <p:nvSpPr>
                    <p:cNvPr id="157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7" y="2727"/>
                      <a:ext cx="476" cy="476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158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2" y="2772"/>
                      <a:ext cx="386" cy="385"/>
                    </a:xfrm>
                    <a:prstGeom prst="ellipse">
                      <a:avLst/>
                    </a:prstGeom>
                    <a:solidFill>
                      <a:srgbClr val="DBE42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</p:grpSp>
            <p:sp>
              <p:nvSpPr>
                <p:cNvPr id="149" name="Oval 20"/>
                <p:cNvSpPr>
                  <a:spLocks noChangeArrowheads="1"/>
                </p:cNvSpPr>
                <p:nvPr/>
              </p:nvSpPr>
              <p:spPr bwMode="auto">
                <a:xfrm>
                  <a:off x="2132" y="1434"/>
                  <a:ext cx="794" cy="567"/>
                </a:xfrm>
                <a:prstGeom prst="ellipse">
                  <a:avLst/>
                </a:prstGeom>
                <a:solidFill>
                  <a:srgbClr val="DBE42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151" name="Oval 22"/>
                <p:cNvSpPr>
                  <a:spLocks noChangeArrowheads="1"/>
                </p:cNvSpPr>
                <p:nvPr/>
              </p:nvSpPr>
              <p:spPr bwMode="auto">
                <a:xfrm>
                  <a:off x="4241" y="1820"/>
                  <a:ext cx="794" cy="567"/>
                </a:xfrm>
                <a:prstGeom prst="ellipse">
                  <a:avLst/>
                </a:prstGeom>
                <a:solidFill>
                  <a:srgbClr val="DBE42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154" name="Oval 25"/>
                <p:cNvSpPr>
                  <a:spLocks noChangeArrowheads="1"/>
                </p:cNvSpPr>
                <p:nvPr/>
              </p:nvSpPr>
              <p:spPr bwMode="auto">
                <a:xfrm>
                  <a:off x="2744" y="3090"/>
                  <a:ext cx="794" cy="567"/>
                </a:xfrm>
                <a:prstGeom prst="ellipse">
                  <a:avLst/>
                </a:prstGeom>
                <a:solidFill>
                  <a:srgbClr val="DBE42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</p:grpSp>
          <p:sp>
            <p:nvSpPr>
              <p:cNvPr id="147" name="Text Box 26"/>
              <p:cNvSpPr txBox="1">
                <a:spLocks noChangeArrowheads="1"/>
              </p:cNvSpPr>
              <p:nvPr/>
            </p:nvSpPr>
            <p:spPr bwMode="auto">
              <a:xfrm>
                <a:off x="1319" y="1896"/>
                <a:ext cx="3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800" b="1" dirty="0" smtClean="0"/>
                  <a:t>8</a:t>
                </a:r>
                <a:r>
                  <a:rPr lang="sr-Cyrl-CS" sz="2800" b="1" dirty="0"/>
                  <a:t>0</a:t>
                </a:r>
                <a:endParaRPr lang="en-US" sz="2800" b="1" dirty="0"/>
              </a:p>
            </p:txBody>
          </p:sp>
        </p:grpSp>
        <p:sp>
          <p:nvSpPr>
            <p:cNvPr id="134" name="Text Box 27"/>
            <p:cNvSpPr txBox="1">
              <a:spLocks noChangeArrowheads="1"/>
            </p:cNvSpPr>
            <p:nvPr/>
          </p:nvSpPr>
          <p:spPr bwMode="auto">
            <a:xfrm>
              <a:off x="1927" y="1556"/>
              <a:ext cx="5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 dirty="0" smtClean="0"/>
                <a:t>2</a:t>
              </a:r>
              <a:r>
                <a:rPr lang="sr-Cyrl-RS" sz="2800" b="1" dirty="0" smtClean="0"/>
                <a:t>0</a:t>
              </a:r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136" name="Text Box 29"/>
            <p:cNvSpPr txBox="1">
              <a:spLocks noChangeArrowheads="1"/>
            </p:cNvSpPr>
            <p:nvPr/>
          </p:nvSpPr>
          <p:spPr bwMode="auto">
            <a:xfrm>
              <a:off x="4028" y="1964"/>
              <a:ext cx="5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r-Cyrl-RS" sz="2800" b="1" dirty="0" smtClean="0"/>
                <a:t>15</a:t>
              </a:r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137" name="Text Box 30"/>
            <p:cNvSpPr txBox="1">
              <a:spLocks noChangeArrowheads="1"/>
            </p:cNvSpPr>
            <p:nvPr/>
          </p:nvSpPr>
          <p:spPr bwMode="auto">
            <a:xfrm>
              <a:off x="2871" y="3232"/>
              <a:ext cx="5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 dirty="0" smtClean="0"/>
                <a:t>+</a:t>
              </a:r>
              <a:r>
                <a:rPr lang="sr-Cyrl-CS" sz="2800" b="1" dirty="0" smtClean="0"/>
                <a:t>69</a:t>
              </a:r>
              <a:endParaRPr lang="en-US" sz="2800" b="1" dirty="0"/>
            </a:p>
          </p:txBody>
        </p:sp>
        <p:sp>
          <p:nvSpPr>
            <p:cNvPr id="140" name="Rectangle 33"/>
            <p:cNvSpPr>
              <a:spLocks noChangeArrowheads="1"/>
            </p:cNvSpPr>
            <p:nvPr/>
          </p:nvSpPr>
          <p:spPr bwMode="auto">
            <a:xfrm>
              <a:off x="2381" y="1570"/>
              <a:ext cx="29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41" name="Rectangle 34"/>
            <p:cNvSpPr>
              <a:spLocks noChangeArrowheads="1"/>
            </p:cNvSpPr>
            <p:nvPr/>
          </p:nvSpPr>
          <p:spPr bwMode="auto">
            <a:xfrm>
              <a:off x="4876" y="2908"/>
              <a:ext cx="29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42" name="Rectangle 35"/>
            <p:cNvSpPr>
              <a:spLocks noChangeArrowheads="1"/>
            </p:cNvSpPr>
            <p:nvPr/>
          </p:nvSpPr>
          <p:spPr bwMode="auto">
            <a:xfrm>
              <a:off x="4490" y="1956"/>
              <a:ext cx="29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43" name="Rectangle 36"/>
            <p:cNvSpPr>
              <a:spLocks noChangeArrowheads="1"/>
            </p:cNvSpPr>
            <p:nvPr/>
          </p:nvSpPr>
          <p:spPr bwMode="auto">
            <a:xfrm>
              <a:off x="3266" y="2024"/>
              <a:ext cx="29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44" name="Rectangle 37"/>
            <p:cNvSpPr>
              <a:spLocks noChangeArrowheads="1"/>
            </p:cNvSpPr>
            <p:nvPr/>
          </p:nvSpPr>
          <p:spPr bwMode="auto">
            <a:xfrm>
              <a:off x="2631" y="3226"/>
              <a:ext cx="29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45" name="Rectangle 38"/>
            <p:cNvSpPr>
              <a:spLocks noChangeArrowheads="1"/>
            </p:cNvSpPr>
            <p:nvPr/>
          </p:nvSpPr>
          <p:spPr bwMode="auto">
            <a:xfrm>
              <a:off x="3991" y="3430"/>
              <a:ext cx="29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</p:grpSp>
      <p:sp>
        <p:nvSpPr>
          <p:cNvPr id="167" name="Rectangle 39"/>
          <p:cNvSpPr>
            <a:spLocks noChangeArrowheads="1"/>
          </p:cNvSpPr>
          <p:nvPr/>
        </p:nvSpPr>
        <p:spPr bwMode="auto">
          <a:xfrm>
            <a:off x="3803650" y="2492375"/>
            <a:ext cx="468313" cy="466725"/>
          </a:xfrm>
          <a:prstGeom prst="rect">
            <a:avLst/>
          </a:prstGeom>
          <a:solidFill>
            <a:srgbClr val="FF7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sr-Cyrl-CS" sz="3200" b="1" dirty="0" smtClean="0"/>
              <a:t>60</a:t>
            </a:r>
            <a:endParaRPr lang="en-US" sz="3200" b="1" dirty="0"/>
          </a:p>
        </p:txBody>
      </p:sp>
      <p:sp>
        <p:nvSpPr>
          <p:cNvPr id="169" name="Rectangle 41"/>
          <p:cNvSpPr>
            <a:spLocks noChangeArrowheads="1"/>
          </p:cNvSpPr>
          <p:nvPr/>
        </p:nvSpPr>
        <p:spPr bwMode="auto">
          <a:xfrm>
            <a:off x="7127875" y="3105150"/>
            <a:ext cx="468313" cy="466725"/>
          </a:xfrm>
          <a:prstGeom prst="rect">
            <a:avLst/>
          </a:prstGeom>
          <a:solidFill>
            <a:srgbClr val="FF7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sr-Cyrl-CS" sz="3200" b="1" dirty="0" smtClean="0"/>
              <a:t>65</a:t>
            </a:r>
            <a:endParaRPr lang="en-US" sz="3200" b="1" dirty="0"/>
          </a:p>
        </p:txBody>
      </p:sp>
      <p:sp>
        <p:nvSpPr>
          <p:cNvPr id="172" name="Rectangle 44"/>
          <p:cNvSpPr>
            <a:spLocks noChangeArrowheads="1"/>
          </p:cNvSpPr>
          <p:nvPr/>
        </p:nvSpPr>
        <p:spPr bwMode="auto">
          <a:xfrm>
            <a:off x="4176713" y="5121275"/>
            <a:ext cx="468312" cy="466725"/>
          </a:xfrm>
          <a:prstGeom prst="rect">
            <a:avLst/>
          </a:prstGeom>
          <a:solidFill>
            <a:srgbClr val="FF7F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sr-Cyrl-RS" sz="3200" b="1" dirty="0" smtClean="0"/>
              <a:t>11</a:t>
            </a:r>
            <a:endParaRPr lang="en-US" sz="3200" b="1" dirty="0"/>
          </a:p>
        </p:txBody>
      </p:sp>
      <p:sp>
        <p:nvSpPr>
          <p:cNvPr id="173" name="AutoShape 4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179388" y="6165850"/>
            <a:ext cx="647700" cy="544513"/>
          </a:xfrm>
          <a:custGeom>
            <a:avLst/>
            <a:gdLst>
              <a:gd name="T0" fmla="*/ 298362 w 21600"/>
              <a:gd name="T1" fmla="*/ 832 h 21600"/>
              <a:gd name="T2" fmla="*/ 83961 w 21600"/>
              <a:gd name="T3" fmla="*/ 304272 h 21600"/>
              <a:gd name="T4" fmla="*/ 311106 w 21600"/>
              <a:gd name="T5" fmla="*/ 136532 h 21600"/>
              <a:gd name="T6" fmla="*/ 728662 w 21600"/>
              <a:gd name="T7" fmla="*/ 272257 h 21600"/>
              <a:gd name="T8" fmla="*/ 566738 w 21600"/>
              <a:gd name="T9" fmla="*/ 408385 h 21600"/>
              <a:gd name="T10" fmla="*/ 404812 w 21600"/>
              <a:gd name="T11" fmla="*/ 27225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83"/>
                  <a:pt x="5422" y="11366"/>
                  <a:pt x="5466" y="11647"/>
                </a:cubicBezTo>
                <a:lnTo>
                  <a:pt x="133" y="12494"/>
                </a:lnTo>
                <a:cubicBezTo>
                  <a:pt x="44" y="11933"/>
                  <a:pt x="0" y="1136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7365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5209 -3.33333E-6 L 0.08907 -0.0493 L 0.125 -3.33333E-6 L 0.17709 -3.33333E-6 L 0.17709 0.06945 L 0.21302 0.11875 L 0.17709 0.16667 L 0.17709 0.23611 L 0.125 0.23611 L 0.08907 0.28403 L 0.05209 0.23611 L -2.77778E-6 0.23611 L -2.77778E-6 0.16667 L -0.03698 0.11875 L -2.77778E-6 0.06945 L -2.77778E-6 -3.33333E-6 Z " pathEditMode="relative" rAng="0" ptsTypes="AAAAAAAAAAAAAAAAA">
                                      <p:cBhvr>
                                        <p:cTn id="44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67" grpId="0" animBg="1"/>
      <p:bldP spid="169" grpId="0" animBg="1"/>
      <p:bldP spid="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E006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742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00188" y="424655"/>
            <a:ext cx="6374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Cyrl-C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Одузимање двоцифрених бројева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51942" y="1537960"/>
            <a:ext cx="4103687" cy="4143375"/>
            <a:chOff x="1565" y="1002"/>
            <a:chExt cx="2585" cy="261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565" y="1002"/>
              <a:ext cx="2585" cy="2610"/>
              <a:chOff x="1565" y="1002"/>
              <a:chExt cx="2585" cy="2610"/>
            </a:xfrm>
          </p:grpSpPr>
          <p:grpSp>
            <p:nvGrpSpPr>
              <p:cNvPr id="16" name="Group 6"/>
              <p:cNvGrpSpPr>
                <a:grpSpLocks/>
              </p:cNvGrpSpPr>
              <p:nvPr/>
            </p:nvGrpSpPr>
            <p:grpSpPr bwMode="auto">
              <a:xfrm>
                <a:off x="1565" y="1002"/>
                <a:ext cx="2585" cy="2610"/>
                <a:chOff x="1565" y="1002"/>
                <a:chExt cx="2585" cy="2610"/>
              </a:xfrm>
            </p:grpSpPr>
            <p:grpSp>
              <p:nvGrpSpPr>
                <p:cNvPr id="25" name="Group 7"/>
                <p:cNvGrpSpPr>
                  <a:grpSpLocks/>
                </p:cNvGrpSpPr>
                <p:nvPr/>
              </p:nvGrpSpPr>
              <p:grpSpPr bwMode="auto">
                <a:xfrm>
                  <a:off x="1565" y="1002"/>
                  <a:ext cx="2585" cy="2610"/>
                  <a:chOff x="1565" y="1002"/>
                  <a:chExt cx="2585" cy="2610"/>
                </a:xfrm>
              </p:grpSpPr>
              <p:sp>
                <p:nvSpPr>
                  <p:cNvPr id="31" name="AutoShape 12"/>
                  <p:cNvSpPr>
                    <a:spLocks noChangeArrowheads="1"/>
                  </p:cNvSpPr>
                  <p:nvPr/>
                </p:nvSpPr>
                <p:spPr bwMode="auto">
                  <a:xfrm rot="3012314">
                    <a:off x="3412" y="1105"/>
                    <a:ext cx="205" cy="1270"/>
                  </a:xfrm>
                  <a:prstGeom prst="upArrow">
                    <a:avLst>
                      <a:gd name="adj1" fmla="val 50000"/>
                      <a:gd name="adj2" fmla="val 15487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32" name="AutoShape 13"/>
                  <p:cNvSpPr>
                    <a:spLocks noChangeArrowheads="1"/>
                  </p:cNvSpPr>
                  <p:nvPr/>
                </p:nvSpPr>
                <p:spPr bwMode="auto">
                  <a:xfrm rot="8412314">
                    <a:off x="3334" y="2342"/>
                    <a:ext cx="205" cy="1270"/>
                  </a:xfrm>
                  <a:prstGeom prst="upArrow">
                    <a:avLst>
                      <a:gd name="adj1" fmla="val 50000"/>
                      <a:gd name="adj2" fmla="val 15487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33" name="AutoShape 14"/>
                  <p:cNvSpPr>
                    <a:spLocks noChangeArrowheads="1"/>
                  </p:cNvSpPr>
                  <p:nvPr/>
                </p:nvSpPr>
                <p:spPr bwMode="auto">
                  <a:xfrm rot="-7787686">
                    <a:off x="2097" y="2263"/>
                    <a:ext cx="205" cy="1270"/>
                  </a:xfrm>
                  <a:prstGeom prst="upArrow">
                    <a:avLst>
                      <a:gd name="adj1" fmla="val 50000"/>
                      <a:gd name="adj2" fmla="val 15487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34" name="AutoShape 15"/>
                  <p:cNvSpPr>
                    <a:spLocks noChangeArrowheads="1"/>
                  </p:cNvSpPr>
                  <p:nvPr/>
                </p:nvSpPr>
                <p:spPr bwMode="auto">
                  <a:xfrm rot="-2387686">
                    <a:off x="2176" y="1002"/>
                    <a:ext cx="205" cy="1270"/>
                  </a:xfrm>
                  <a:prstGeom prst="upArrow">
                    <a:avLst>
                      <a:gd name="adj1" fmla="val 50000"/>
                      <a:gd name="adj2" fmla="val 15487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3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2024"/>
                    <a:ext cx="567" cy="56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3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623" y="2075"/>
                    <a:ext cx="454" cy="454"/>
                  </a:xfrm>
                  <a:prstGeom prst="ellipse">
                    <a:avLst/>
                  </a:prstGeom>
                  <a:solidFill>
                    <a:srgbClr val="DBE42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</p:grpSp>
            <p:sp>
              <p:nvSpPr>
                <p:cNvPr id="2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696" y="2160"/>
                  <a:ext cx="31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sr-Cyrl-CS" sz="2400" b="1" dirty="0" smtClean="0">
                      <a:latin typeface="Times New Roman" pitchFamily="18" charset="0"/>
                    </a:rPr>
                    <a:t>90</a:t>
                  </a:r>
                  <a:endParaRPr lang="en-US" sz="2400" b="1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" name="Oval 20"/>
              <p:cNvSpPr>
                <a:spLocks noChangeArrowheads="1"/>
              </p:cNvSpPr>
              <p:nvPr/>
            </p:nvSpPr>
            <p:spPr bwMode="auto">
              <a:xfrm>
                <a:off x="2109" y="1457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auto">
              <a:xfrm>
                <a:off x="3356" y="1548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auto">
              <a:xfrm>
                <a:off x="3243" y="2772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sr-Latn-RS"/>
              </a:p>
            </p:txBody>
          </p:sp>
          <p:sp>
            <p:nvSpPr>
              <p:cNvPr id="24" name="Oval 26"/>
              <p:cNvSpPr>
                <a:spLocks noChangeArrowheads="1"/>
              </p:cNvSpPr>
              <p:nvPr/>
            </p:nvSpPr>
            <p:spPr bwMode="auto">
              <a:xfrm>
                <a:off x="2063" y="2682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3331" y="1570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r-Cyrl-CS" sz="2400" b="1">
                  <a:latin typeface="Times New Roman" pitchFamily="18" charset="0"/>
                </a:rPr>
                <a:t>-25</a:t>
              </a: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031" y="2712"/>
              <a:ext cx="3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r-Cyrl-CS" sz="2400" b="1" dirty="0">
                  <a:latin typeface="Times New Roman" pitchFamily="18" charset="0"/>
                </a:rPr>
                <a:t>-</a:t>
              </a:r>
              <a:r>
                <a:rPr lang="sr-Cyrl-CS" sz="2400" b="1" dirty="0" smtClean="0">
                  <a:latin typeface="Times New Roman" pitchFamily="18" charset="0"/>
                </a:rPr>
                <a:t>70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079" y="1486"/>
              <a:ext cx="3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r-Cyrl-CS" sz="2400" b="1" dirty="0">
                  <a:latin typeface="Times New Roman" pitchFamily="18" charset="0"/>
                </a:rPr>
                <a:t>-</a:t>
              </a:r>
              <a:r>
                <a:rPr lang="sr-Cyrl-CS" sz="2400" b="1" dirty="0" smtClean="0">
                  <a:latin typeface="Times New Roman" pitchFamily="18" charset="0"/>
                </a:rPr>
                <a:t>60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3220" y="2817"/>
              <a:ext cx="3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r-Cyrl-CS" sz="2400" b="1" dirty="0" smtClean="0">
                  <a:latin typeface="Times New Roman" pitchFamily="18" charset="0"/>
                </a:rPr>
                <a:t>-10</a:t>
              </a:r>
              <a:endParaRPr lang="en-US" sz="2400" b="1" dirty="0">
                <a:latin typeface="Times New Roman" pitchFamily="18" charset="0"/>
              </a:endParaRPr>
            </a:p>
          </p:txBody>
        </p: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268538" y="1125538"/>
            <a:ext cx="611187" cy="611187"/>
          </a:xfrm>
          <a:prstGeom prst="rect">
            <a:avLst/>
          </a:prstGeom>
          <a:solidFill>
            <a:srgbClr val="CE4FD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944688" y="5337175"/>
            <a:ext cx="611187" cy="611188"/>
          </a:xfrm>
          <a:prstGeom prst="rect">
            <a:avLst/>
          </a:prstGeom>
          <a:solidFill>
            <a:srgbClr val="CE4FD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192838" y="5589588"/>
            <a:ext cx="611187" cy="611187"/>
          </a:xfrm>
          <a:prstGeom prst="rect">
            <a:avLst/>
          </a:prstGeom>
          <a:solidFill>
            <a:srgbClr val="CE4FD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6443663" y="1412875"/>
            <a:ext cx="611187" cy="611188"/>
          </a:xfrm>
          <a:prstGeom prst="rect">
            <a:avLst/>
          </a:prstGeom>
          <a:solidFill>
            <a:srgbClr val="CE4FD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2309654" y="1184275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sr-Cyrl-CS" sz="2400" b="1" dirty="0">
                <a:solidFill>
                  <a:srgbClr val="FFFF00"/>
                </a:solidFill>
                <a:latin typeface="Times New Roman" pitchFamily="18" charset="0"/>
              </a:rPr>
              <a:t>3</a:t>
            </a:r>
            <a:r>
              <a:rPr lang="sr-Cyrl-CS" sz="2400" b="1" dirty="0" smtClean="0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6245067" y="5646738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sr-Cyrl-CS" sz="2400" b="1" dirty="0" smtClean="0">
                <a:solidFill>
                  <a:srgbClr val="FFFF00"/>
                </a:solidFill>
                <a:latin typeface="Times New Roman" pitchFamily="18" charset="0"/>
              </a:rPr>
              <a:t>80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6514941" y="1484313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sr-Cyrl-CS" sz="2400" b="1" dirty="0" smtClean="0">
                <a:solidFill>
                  <a:srgbClr val="FFFF00"/>
                </a:solidFill>
                <a:latin typeface="Times New Roman" pitchFamily="18" charset="0"/>
              </a:rPr>
              <a:t>65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1993742" y="5418138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sr-Cyrl-CS" sz="2400" b="1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sr-Cyrl-CS" sz="2400" b="1" dirty="0" smtClean="0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3" name="AutoShape 51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395288" y="6092825"/>
            <a:ext cx="647700" cy="544513"/>
          </a:xfrm>
          <a:custGeom>
            <a:avLst/>
            <a:gdLst>
              <a:gd name="T0" fmla="*/ 298362 w 21600"/>
              <a:gd name="T1" fmla="*/ 832 h 21600"/>
              <a:gd name="T2" fmla="*/ 83961 w 21600"/>
              <a:gd name="T3" fmla="*/ 304272 h 21600"/>
              <a:gd name="T4" fmla="*/ 311106 w 21600"/>
              <a:gd name="T5" fmla="*/ 136532 h 21600"/>
              <a:gd name="T6" fmla="*/ 728662 w 21600"/>
              <a:gd name="T7" fmla="*/ 272257 h 21600"/>
              <a:gd name="T8" fmla="*/ 566738 w 21600"/>
              <a:gd name="T9" fmla="*/ 408385 h 21600"/>
              <a:gd name="T10" fmla="*/ 404812 w 21600"/>
              <a:gd name="T11" fmla="*/ 27225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83"/>
                  <a:pt x="5422" y="11366"/>
                  <a:pt x="5466" y="11647"/>
                </a:cubicBezTo>
                <a:lnTo>
                  <a:pt x="133" y="12494"/>
                </a:lnTo>
                <a:cubicBezTo>
                  <a:pt x="44" y="11933"/>
                  <a:pt x="0" y="1136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060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3804" y="304799"/>
            <a:ext cx="8471403" cy="632042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9012" y="3112197"/>
            <a:ext cx="8393988" cy="3021448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76600" y="2667000"/>
            <a:ext cx="2075955" cy="3577939"/>
            <a:chOff x="2792" y="2069"/>
            <a:chExt cx="1494" cy="249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380" y="2750"/>
              <a:ext cx="226" cy="18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792" y="2069"/>
              <a:ext cx="1494" cy="2495"/>
              <a:chOff x="2247" y="2125"/>
              <a:chExt cx="1494" cy="2495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061" y="3113"/>
                <a:ext cx="680" cy="376"/>
                <a:chOff x="3107" y="3022"/>
                <a:chExt cx="680" cy="376"/>
              </a:xfrm>
            </p:grpSpPr>
            <p:sp>
              <p:nvSpPr>
                <p:cNvPr id="46" name="AutoShape 8"/>
                <p:cNvSpPr>
                  <a:spLocks noChangeArrowheads="1"/>
                </p:cNvSpPr>
                <p:nvPr/>
              </p:nvSpPr>
              <p:spPr bwMode="auto">
                <a:xfrm rot="-8713060">
                  <a:off x="3107" y="3022"/>
                  <a:ext cx="542" cy="144"/>
                </a:xfrm>
                <a:prstGeom prst="flowChartManualInput">
                  <a:avLst/>
                </a:prstGeom>
                <a:solidFill>
                  <a:srgbClr val="ECB87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grpSp>
              <p:nvGrpSpPr>
                <p:cNvPr id="47" name="Group 9"/>
                <p:cNvGrpSpPr>
                  <a:grpSpLocks/>
                </p:cNvGrpSpPr>
                <p:nvPr/>
              </p:nvGrpSpPr>
              <p:grpSpPr bwMode="auto">
                <a:xfrm rot="18217939" flipH="1">
                  <a:off x="3577" y="3187"/>
                  <a:ext cx="240" cy="181"/>
                  <a:chOff x="2448" y="2880"/>
                  <a:chExt cx="240" cy="192"/>
                </a:xfrm>
              </p:grpSpPr>
              <p:sp>
                <p:nvSpPr>
                  <p:cNvPr id="48" name="Oval 10"/>
                  <p:cNvSpPr>
                    <a:spLocks noChangeArrowheads="1"/>
                  </p:cNvSpPr>
                  <p:nvPr/>
                </p:nvSpPr>
                <p:spPr bwMode="auto">
                  <a:xfrm rot="1697358">
                    <a:off x="2448" y="2880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4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2928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5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928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5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928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5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928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5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880"/>
                    <a:ext cx="240" cy="96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</p:grpSp>
          </p:grp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2562" y="2125"/>
                <a:ext cx="716" cy="778"/>
                <a:chOff x="2482" y="2125"/>
                <a:chExt cx="796" cy="778"/>
              </a:xfrm>
            </p:grpSpPr>
            <p:sp>
              <p:nvSpPr>
                <p:cNvPr id="29" name="Cloud"/>
                <p:cNvSpPr>
                  <a:spLocks noChangeAspect="1" noEditPoints="1" noChangeArrowheads="1"/>
                </p:cNvSpPr>
                <p:nvPr/>
              </p:nvSpPr>
              <p:spPr bwMode="auto">
                <a:xfrm rot="-15781831" flipH="1" flipV="1">
                  <a:off x="2319" y="2477"/>
                  <a:ext cx="589" cy="26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30" name="Cloud"/>
                <p:cNvSpPr>
                  <a:spLocks noChangeAspect="1" noEditPoints="1" noChangeArrowheads="1"/>
                </p:cNvSpPr>
                <p:nvPr/>
              </p:nvSpPr>
              <p:spPr bwMode="auto">
                <a:xfrm rot="5400000" flipH="1" flipV="1">
                  <a:off x="2912" y="2490"/>
                  <a:ext cx="515" cy="217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grpSp>
              <p:nvGrpSpPr>
                <p:cNvPr id="31" name="Group 19"/>
                <p:cNvGrpSpPr>
                  <a:grpSpLocks/>
                </p:cNvGrpSpPr>
                <p:nvPr/>
              </p:nvGrpSpPr>
              <p:grpSpPr bwMode="auto">
                <a:xfrm>
                  <a:off x="2608" y="2296"/>
                  <a:ext cx="545" cy="544"/>
                  <a:chOff x="2608" y="2296"/>
                  <a:chExt cx="545" cy="544"/>
                </a:xfrm>
              </p:grpSpPr>
              <p:grpSp>
                <p:nvGrpSpPr>
                  <p:cNvPr id="33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653" y="2296"/>
                    <a:ext cx="499" cy="544"/>
                    <a:chOff x="2653" y="2296"/>
                    <a:chExt cx="499" cy="544"/>
                  </a:xfrm>
                </p:grpSpPr>
                <p:sp>
                  <p:nvSpPr>
                    <p:cNvPr id="38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2296"/>
                      <a:ext cx="499" cy="544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CC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grpSp>
                  <p:nvGrpSpPr>
                    <p:cNvPr id="39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3" y="2417"/>
                      <a:ext cx="200" cy="182"/>
                      <a:chOff x="2517" y="3339"/>
                      <a:chExt cx="408" cy="182"/>
                    </a:xfrm>
                  </p:grpSpPr>
                  <p:sp>
                    <p:nvSpPr>
                      <p:cNvPr id="44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3339"/>
                        <a:ext cx="408" cy="18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45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431"/>
                        <a:ext cx="91" cy="9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</p:grpSp>
                <p:grpSp>
                  <p:nvGrpSpPr>
                    <p:cNvPr id="4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2" y="2417"/>
                      <a:ext cx="200" cy="182"/>
                      <a:chOff x="2517" y="3339"/>
                      <a:chExt cx="408" cy="182"/>
                    </a:xfrm>
                  </p:grpSpPr>
                  <p:sp>
                    <p:nvSpPr>
                      <p:cNvPr id="42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" y="3339"/>
                        <a:ext cx="408" cy="18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43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3431"/>
                        <a:ext cx="91" cy="9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</p:grpSp>
                <p:sp>
                  <p:nvSpPr>
                    <p:cNvPr id="41" name="AutoShape 2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811" y="2600"/>
                      <a:ext cx="181" cy="300"/>
                    </a:xfrm>
                    <a:prstGeom prst="moon">
                      <a:avLst>
                        <a:gd name="adj" fmla="val 23755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  <p:grpSp>
                <p:nvGrpSpPr>
                  <p:cNvPr id="3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608" y="2432"/>
                    <a:ext cx="545" cy="227"/>
                    <a:chOff x="2472" y="3475"/>
                    <a:chExt cx="635" cy="227"/>
                  </a:xfrm>
                </p:grpSpPr>
                <p:sp>
                  <p:nvSpPr>
                    <p:cNvPr id="35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3475"/>
                      <a:ext cx="272" cy="227"/>
                    </a:xfrm>
                    <a:custGeom>
                      <a:avLst/>
                      <a:gdLst>
                        <a:gd name="T0" fmla="*/ 136 w 21600"/>
                        <a:gd name="T1" fmla="*/ 0 h 21600"/>
                        <a:gd name="T2" fmla="*/ 40 w 21600"/>
                        <a:gd name="T3" fmla="*/ 33 h 21600"/>
                        <a:gd name="T4" fmla="*/ 0 w 21600"/>
                        <a:gd name="T5" fmla="*/ 114 h 21600"/>
                        <a:gd name="T6" fmla="*/ 40 w 21600"/>
                        <a:gd name="T7" fmla="*/ 194 h 21600"/>
                        <a:gd name="T8" fmla="*/ 136 w 21600"/>
                        <a:gd name="T9" fmla="*/ 227 h 21600"/>
                        <a:gd name="T10" fmla="*/ 232 w 21600"/>
                        <a:gd name="T11" fmla="*/ 194 h 21600"/>
                        <a:gd name="T12" fmla="*/ 272 w 21600"/>
                        <a:gd name="T13" fmla="*/ 114 h 21600"/>
                        <a:gd name="T14" fmla="*/ 232 w 21600"/>
                        <a:gd name="T15" fmla="*/ 33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3176 w 21600"/>
                        <a:gd name="T25" fmla="*/ 3140 h 21600"/>
                        <a:gd name="T26" fmla="*/ 18424 w 21600"/>
                        <a:gd name="T27" fmla="*/ 18460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5400" y="10800"/>
                          </a:moveTo>
                          <a:cubicBezTo>
                            <a:pt x="5400" y="13782"/>
                            <a:pt x="7818" y="16200"/>
                            <a:pt x="10800" y="16200"/>
                          </a:cubicBezTo>
                          <a:cubicBezTo>
                            <a:pt x="13782" y="16200"/>
                            <a:pt x="16200" y="13782"/>
                            <a:pt x="16200" y="10800"/>
                          </a:cubicBezTo>
                          <a:cubicBezTo>
                            <a:pt x="16200" y="7818"/>
                            <a:pt x="13782" y="5400"/>
                            <a:pt x="10800" y="5400"/>
                          </a:cubicBezTo>
                          <a:cubicBezTo>
                            <a:pt x="7818" y="5400"/>
                            <a:pt x="5400" y="7818"/>
                            <a:pt x="5400" y="10800"/>
                          </a:cubicBez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36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5" y="3475"/>
                      <a:ext cx="272" cy="227"/>
                    </a:xfrm>
                    <a:custGeom>
                      <a:avLst/>
                      <a:gdLst>
                        <a:gd name="T0" fmla="*/ 136 w 21600"/>
                        <a:gd name="T1" fmla="*/ 0 h 21600"/>
                        <a:gd name="T2" fmla="*/ 40 w 21600"/>
                        <a:gd name="T3" fmla="*/ 33 h 21600"/>
                        <a:gd name="T4" fmla="*/ 0 w 21600"/>
                        <a:gd name="T5" fmla="*/ 114 h 21600"/>
                        <a:gd name="T6" fmla="*/ 40 w 21600"/>
                        <a:gd name="T7" fmla="*/ 194 h 21600"/>
                        <a:gd name="T8" fmla="*/ 136 w 21600"/>
                        <a:gd name="T9" fmla="*/ 227 h 21600"/>
                        <a:gd name="T10" fmla="*/ 232 w 21600"/>
                        <a:gd name="T11" fmla="*/ 194 h 21600"/>
                        <a:gd name="T12" fmla="*/ 272 w 21600"/>
                        <a:gd name="T13" fmla="*/ 114 h 21600"/>
                        <a:gd name="T14" fmla="*/ 232 w 21600"/>
                        <a:gd name="T15" fmla="*/ 33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3176 w 21600"/>
                        <a:gd name="T25" fmla="*/ 3140 h 21600"/>
                        <a:gd name="T26" fmla="*/ 18424 w 21600"/>
                        <a:gd name="T27" fmla="*/ 18460 h 2160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5400" y="10800"/>
                          </a:moveTo>
                          <a:cubicBezTo>
                            <a:pt x="5400" y="13782"/>
                            <a:pt x="7818" y="16200"/>
                            <a:pt x="10800" y="16200"/>
                          </a:cubicBezTo>
                          <a:cubicBezTo>
                            <a:pt x="13782" y="16200"/>
                            <a:pt x="16200" y="13782"/>
                            <a:pt x="16200" y="10800"/>
                          </a:cubicBezTo>
                          <a:cubicBezTo>
                            <a:pt x="16200" y="7818"/>
                            <a:pt x="13782" y="5400"/>
                            <a:pt x="10800" y="5400"/>
                          </a:cubicBezTo>
                          <a:cubicBezTo>
                            <a:pt x="7818" y="5400"/>
                            <a:pt x="5400" y="7818"/>
                            <a:pt x="5400" y="10800"/>
                          </a:cubicBez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37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3566"/>
                      <a:ext cx="136" cy="45"/>
                    </a:xfrm>
                    <a:prstGeom prst="rect">
                      <a:avLst/>
                    </a:prstGeom>
                    <a:solidFill>
                      <a:srgbClr val="0033CC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</p:grpSp>
            <p:sp>
              <p:nvSpPr>
                <p:cNvPr id="32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2608" y="2125"/>
                  <a:ext cx="589" cy="262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2247" y="3067"/>
                <a:ext cx="633" cy="422"/>
                <a:chOff x="2154" y="2931"/>
                <a:chExt cx="633" cy="422"/>
              </a:xfrm>
            </p:grpSpPr>
            <p:sp>
              <p:nvSpPr>
                <p:cNvPr id="21" name="AutoShape 35"/>
                <p:cNvSpPr>
                  <a:spLocks noChangeArrowheads="1"/>
                </p:cNvSpPr>
                <p:nvPr/>
              </p:nvSpPr>
              <p:spPr bwMode="auto">
                <a:xfrm rot="-2297410">
                  <a:off x="2245" y="2931"/>
                  <a:ext cx="542" cy="144"/>
                </a:xfrm>
                <a:prstGeom prst="flowChartManualInput">
                  <a:avLst/>
                </a:prstGeom>
                <a:solidFill>
                  <a:srgbClr val="ECB87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grpSp>
              <p:nvGrpSpPr>
                <p:cNvPr id="22" name="Group 36"/>
                <p:cNvGrpSpPr>
                  <a:grpSpLocks/>
                </p:cNvGrpSpPr>
                <p:nvPr/>
              </p:nvGrpSpPr>
              <p:grpSpPr bwMode="auto">
                <a:xfrm rot="3382061">
                  <a:off x="2125" y="3142"/>
                  <a:ext cx="240" cy="181"/>
                  <a:chOff x="2448" y="2880"/>
                  <a:chExt cx="240" cy="192"/>
                </a:xfrm>
              </p:grpSpPr>
              <p:sp>
                <p:nvSpPr>
                  <p:cNvPr id="23" name="Oval 37"/>
                  <p:cNvSpPr>
                    <a:spLocks noChangeArrowheads="1"/>
                  </p:cNvSpPr>
                  <p:nvPr/>
                </p:nvSpPr>
                <p:spPr bwMode="auto">
                  <a:xfrm rot="1697358">
                    <a:off x="2448" y="2880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24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2928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2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928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2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928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2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928"/>
                    <a:ext cx="48" cy="144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2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880"/>
                    <a:ext cx="240" cy="96"/>
                  </a:xfrm>
                  <a:prstGeom prst="ellipse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</p:grpSp>
          </p:grpSp>
          <p:sp>
            <p:nvSpPr>
              <p:cNvPr id="12" name="AutoShape 43"/>
              <p:cNvSpPr>
                <a:spLocks noChangeArrowheads="1"/>
              </p:cNvSpPr>
              <p:nvPr/>
            </p:nvSpPr>
            <p:spPr bwMode="auto">
              <a:xfrm flipV="1">
                <a:off x="2562" y="2931"/>
                <a:ext cx="772" cy="998"/>
              </a:xfrm>
              <a:custGeom>
                <a:avLst/>
                <a:gdLst>
                  <a:gd name="T0" fmla="*/ 676 w 21600"/>
                  <a:gd name="T1" fmla="*/ 499 h 21600"/>
                  <a:gd name="T2" fmla="*/ 386 w 21600"/>
                  <a:gd name="T3" fmla="*/ 998 h 21600"/>
                  <a:gd name="T4" fmla="*/ 97 w 21600"/>
                  <a:gd name="T5" fmla="*/ 499 h 21600"/>
                  <a:gd name="T6" fmla="*/ 38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5 w 21600"/>
                  <a:gd name="T13" fmla="*/ 4502 h 21600"/>
                  <a:gd name="T14" fmla="*/ 17095 w 21600"/>
                  <a:gd name="T15" fmla="*/ 1709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>
                <a:off x="2880" y="3022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4" name="Oval 45"/>
              <p:cNvSpPr>
                <a:spLocks noChangeArrowheads="1"/>
              </p:cNvSpPr>
              <p:nvPr/>
            </p:nvSpPr>
            <p:spPr bwMode="auto">
              <a:xfrm>
                <a:off x="2880" y="3248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auto">
              <a:xfrm>
                <a:off x="2880" y="347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auto">
              <a:xfrm>
                <a:off x="2880" y="3700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7" name="AutoShape 48"/>
              <p:cNvSpPr>
                <a:spLocks noChangeArrowheads="1"/>
              </p:cNvSpPr>
              <p:nvPr/>
            </p:nvSpPr>
            <p:spPr bwMode="auto">
              <a:xfrm>
                <a:off x="2789" y="3929"/>
                <a:ext cx="180" cy="528"/>
              </a:xfrm>
              <a:prstGeom prst="flowChartManualOperation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8" name="AutoShape 49"/>
              <p:cNvSpPr>
                <a:spLocks noChangeArrowheads="1"/>
              </p:cNvSpPr>
              <p:nvPr/>
            </p:nvSpPr>
            <p:spPr bwMode="auto">
              <a:xfrm>
                <a:off x="2971" y="3929"/>
                <a:ext cx="181" cy="528"/>
              </a:xfrm>
              <a:prstGeom prst="flowChartManualOperation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9" name="AutoShape 50"/>
              <p:cNvSpPr>
                <a:spLocks noChangeArrowheads="1"/>
              </p:cNvSpPr>
              <p:nvPr/>
            </p:nvSpPr>
            <p:spPr bwMode="auto">
              <a:xfrm rot="5400000">
                <a:off x="2783" y="4434"/>
                <a:ext cx="192" cy="180"/>
              </a:xfrm>
              <a:prstGeom prst="flowChartDelay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20" name="AutoShape 51"/>
              <p:cNvSpPr>
                <a:spLocks noChangeArrowheads="1"/>
              </p:cNvSpPr>
              <p:nvPr/>
            </p:nvSpPr>
            <p:spPr bwMode="auto">
              <a:xfrm rot="5400000">
                <a:off x="2966" y="4433"/>
                <a:ext cx="192" cy="181"/>
              </a:xfrm>
              <a:prstGeom prst="flowChartDelay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</p:grpSp>
      <p:sp>
        <p:nvSpPr>
          <p:cNvPr id="54" name="AutoShape 52"/>
          <p:cNvSpPr>
            <a:spLocks noChangeArrowheads="1"/>
          </p:cNvSpPr>
          <p:nvPr/>
        </p:nvSpPr>
        <p:spPr bwMode="auto">
          <a:xfrm>
            <a:off x="1763713" y="350569"/>
            <a:ext cx="6411489" cy="1710005"/>
          </a:xfrm>
          <a:prstGeom prst="wedgeRoundRectCallout">
            <a:avLst>
              <a:gd name="adj1" fmla="val -10685"/>
              <a:gd name="adj2" fmla="val 86444"/>
              <a:gd name="adj3" fmla="val 16667"/>
            </a:avLst>
          </a:prstGeom>
          <a:solidFill>
            <a:srgbClr val="D098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sr-Latn-RS"/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1758950" y="352155"/>
            <a:ext cx="7350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Cyrl-CS" sz="2400" b="1" dirty="0">
                <a:latin typeface="Times New Roman" pitchFamily="18" charset="0"/>
                <a:cs typeface="Times New Roman" pitchFamily="18" charset="0"/>
              </a:rPr>
              <a:t>Ако једна зграда има четири спрата,</a:t>
            </a:r>
          </a:p>
          <a:p>
            <a:pPr eaLnBrk="1" hangingPunct="1"/>
            <a:r>
              <a:rPr lang="sr-Cyrl-CS" sz="2400" b="1" dirty="0">
                <a:latin typeface="Times New Roman" pitchFamily="18" charset="0"/>
                <a:cs typeface="Times New Roman" pitchFamily="18" charset="0"/>
              </a:rPr>
              <a:t>а до сваког спрата 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12 степеница,</a:t>
            </a:r>
            <a:endParaRPr lang="sr-Cyrl-C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r-Cyrl-CS" sz="2400" b="1" dirty="0">
                <a:latin typeface="Times New Roman" pitchFamily="18" charset="0"/>
                <a:cs typeface="Times New Roman" pitchFamily="18" charset="0"/>
              </a:rPr>
              <a:t>Колико степеница треба 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прећи </a:t>
            </a:r>
            <a:r>
              <a:rPr lang="sr-Cyrl-CS" sz="2400" b="1" dirty="0">
                <a:latin typeface="Times New Roman" pitchFamily="18" charset="0"/>
                <a:cs typeface="Times New Roman" pitchFamily="18" charset="0"/>
              </a:rPr>
              <a:t>да би се </a:t>
            </a:r>
          </a:p>
          <a:p>
            <a:pPr eaLnBrk="1" hangingPunct="1"/>
            <a:r>
              <a:rPr lang="sr-Cyrl-CS" sz="2400" b="1" dirty="0">
                <a:latin typeface="Times New Roman" pitchFamily="18" charset="0"/>
                <a:cs typeface="Times New Roman" pitchFamily="18" charset="0"/>
              </a:rPr>
              <a:t>стигло до четвртог спрата?</a:t>
            </a:r>
          </a:p>
        </p:txBody>
      </p: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413372" y="2254094"/>
            <a:ext cx="3150565" cy="1751169"/>
            <a:chOff x="22" y="1298"/>
            <a:chExt cx="2223" cy="1225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auto">
            <a:xfrm>
              <a:off x="22" y="1298"/>
              <a:ext cx="2223" cy="1225"/>
            </a:xfrm>
            <a:prstGeom prst="cloudCallout">
              <a:avLst>
                <a:gd name="adj1" fmla="val -26472"/>
                <a:gd name="adj2" fmla="val 46569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sr-Latn-RS"/>
            </a:p>
          </p:txBody>
        </p:sp>
        <p:grpSp>
          <p:nvGrpSpPr>
            <p:cNvPr id="58" name="Group 56"/>
            <p:cNvGrpSpPr>
              <a:grpSpLocks/>
            </p:cNvGrpSpPr>
            <p:nvPr/>
          </p:nvGrpSpPr>
          <p:grpSpPr bwMode="auto">
            <a:xfrm>
              <a:off x="1338" y="1389"/>
              <a:ext cx="544" cy="862"/>
              <a:chOff x="3936" y="96"/>
              <a:chExt cx="1584" cy="2544"/>
            </a:xfrm>
          </p:grpSpPr>
          <p:grpSp>
            <p:nvGrpSpPr>
              <p:cNvPr id="59" name="Group 57"/>
              <p:cNvGrpSpPr>
                <a:grpSpLocks/>
              </p:cNvGrpSpPr>
              <p:nvPr/>
            </p:nvGrpSpPr>
            <p:grpSpPr bwMode="auto">
              <a:xfrm>
                <a:off x="3936" y="96"/>
                <a:ext cx="1584" cy="2544"/>
                <a:chOff x="336" y="96"/>
                <a:chExt cx="1584" cy="2544"/>
              </a:xfrm>
            </p:grpSpPr>
            <p:sp>
              <p:nvSpPr>
                <p:cNvPr id="66" name="Rectangle 58"/>
                <p:cNvSpPr>
                  <a:spLocks noChangeArrowheads="1"/>
                </p:cNvSpPr>
                <p:nvPr/>
              </p:nvSpPr>
              <p:spPr bwMode="auto">
                <a:xfrm>
                  <a:off x="336" y="96"/>
                  <a:ext cx="1584" cy="2544"/>
                </a:xfrm>
                <a:prstGeom prst="rect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67" name="AutoShape 59"/>
                <p:cNvSpPr>
                  <a:spLocks noChangeArrowheads="1"/>
                </p:cNvSpPr>
                <p:nvPr/>
              </p:nvSpPr>
              <p:spPr bwMode="auto">
                <a:xfrm>
                  <a:off x="384" y="288"/>
                  <a:ext cx="624" cy="432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68" name="AutoShape 60"/>
                <p:cNvSpPr>
                  <a:spLocks noChangeArrowheads="1"/>
                </p:cNvSpPr>
                <p:nvPr/>
              </p:nvSpPr>
              <p:spPr bwMode="auto">
                <a:xfrm>
                  <a:off x="1248" y="288"/>
                  <a:ext cx="624" cy="432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69" name="AutoShape 61"/>
                <p:cNvSpPr>
                  <a:spLocks noChangeArrowheads="1"/>
                </p:cNvSpPr>
                <p:nvPr/>
              </p:nvSpPr>
              <p:spPr bwMode="auto">
                <a:xfrm>
                  <a:off x="384" y="912"/>
                  <a:ext cx="624" cy="432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70" name="AutoShape 62"/>
                <p:cNvSpPr>
                  <a:spLocks noChangeArrowheads="1"/>
                </p:cNvSpPr>
                <p:nvPr/>
              </p:nvSpPr>
              <p:spPr bwMode="auto">
                <a:xfrm>
                  <a:off x="1248" y="912"/>
                  <a:ext cx="624" cy="432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71" name="AutoShape 63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624" cy="432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72" name="AutoShape 64"/>
                <p:cNvSpPr>
                  <a:spLocks noChangeArrowheads="1"/>
                </p:cNvSpPr>
                <p:nvPr/>
              </p:nvSpPr>
              <p:spPr bwMode="auto">
                <a:xfrm>
                  <a:off x="384" y="1536"/>
                  <a:ext cx="624" cy="432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grpSp>
              <p:nvGrpSpPr>
                <p:cNvPr id="73" name="Group 65"/>
                <p:cNvGrpSpPr>
                  <a:grpSpLocks/>
                </p:cNvGrpSpPr>
                <p:nvPr/>
              </p:nvGrpSpPr>
              <p:grpSpPr bwMode="auto">
                <a:xfrm>
                  <a:off x="600" y="2112"/>
                  <a:ext cx="936" cy="528"/>
                  <a:chOff x="552" y="2208"/>
                  <a:chExt cx="936" cy="432"/>
                </a:xfrm>
              </p:grpSpPr>
              <p:sp>
                <p:nvSpPr>
                  <p:cNvPr id="74" name="AutoShape 6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76" y="2184"/>
                    <a:ext cx="432" cy="480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75" name="AutoShape 6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32" y="2184"/>
                    <a:ext cx="432" cy="480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</p:grpSp>
          </p:grpSp>
          <p:sp>
            <p:nvSpPr>
              <p:cNvPr id="60" name="Line 68"/>
              <p:cNvSpPr>
                <a:spLocks noChangeShapeType="1"/>
              </p:cNvSpPr>
              <p:nvPr/>
            </p:nvSpPr>
            <p:spPr bwMode="auto">
              <a:xfrm>
                <a:off x="4272" y="33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bs-Latn-BA"/>
              </a:p>
            </p:txBody>
          </p:sp>
          <p:sp>
            <p:nvSpPr>
              <p:cNvPr id="61" name="Line 69"/>
              <p:cNvSpPr>
                <a:spLocks noChangeShapeType="1"/>
              </p:cNvSpPr>
              <p:nvPr/>
            </p:nvSpPr>
            <p:spPr bwMode="auto">
              <a:xfrm>
                <a:off x="5136" y="33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bs-Latn-BA"/>
              </a:p>
            </p:txBody>
          </p:sp>
          <p:sp>
            <p:nvSpPr>
              <p:cNvPr id="62" name="Line 70"/>
              <p:cNvSpPr>
                <a:spLocks noChangeShapeType="1"/>
              </p:cNvSpPr>
              <p:nvPr/>
            </p:nvSpPr>
            <p:spPr bwMode="auto">
              <a:xfrm>
                <a:off x="4272" y="9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bs-Latn-BA"/>
              </a:p>
            </p:txBody>
          </p:sp>
          <p:sp>
            <p:nvSpPr>
              <p:cNvPr id="63" name="Line 71"/>
              <p:cNvSpPr>
                <a:spLocks noChangeShapeType="1"/>
              </p:cNvSpPr>
              <p:nvPr/>
            </p:nvSpPr>
            <p:spPr bwMode="auto">
              <a:xfrm>
                <a:off x="4272" y="15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bs-Latn-BA"/>
              </a:p>
            </p:txBody>
          </p:sp>
          <p:sp>
            <p:nvSpPr>
              <p:cNvPr id="64" name="Line 72"/>
              <p:cNvSpPr>
                <a:spLocks noChangeShapeType="1"/>
              </p:cNvSpPr>
              <p:nvPr/>
            </p:nvSpPr>
            <p:spPr bwMode="auto">
              <a:xfrm>
                <a:off x="5136" y="9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bs-Latn-BA"/>
              </a:p>
            </p:txBody>
          </p:sp>
          <p:sp>
            <p:nvSpPr>
              <p:cNvPr id="65" name="Line 73"/>
              <p:cNvSpPr>
                <a:spLocks noChangeShapeType="1"/>
              </p:cNvSpPr>
              <p:nvPr/>
            </p:nvSpPr>
            <p:spPr bwMode="auto">
              <a:xfrm>
                <a:off x="5136" y="15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bs-Latn-BA"/>
              </a:p>
            </p:txBody>
          </p:sp>
        </p:grpSp>
      </p:grpSp>
      <p:grpSp>
        <p:nvGrpSpPr>
          <p:cNvPr id="76" name="Group 74"/>
          <p:cNvGrpSpPr>
            <a:grpSpLocks/>
          </p:cNvGrpSpPr>
          <p:nvPr/>
        </p:nvGrpSpPr>
        <p:grpSpPr bwMode="auto">
          <a:xfrm>
            <a:off x="1216438" y="2791389"/>
            <a:ext cx="1067257" cy="904693"/>
            <a:chOff x="3515" y="1296"/>
            <a:chExt cx="773" cy="637"/>
          </a:xfrm>
        </p:grpSpPr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3515" y="1842"/>
              <a:ext cx="227" cy="91"/>
            </a:xfrm>
            <a:prstGeom prst="rect">
              <a:avLst/>
            </a:prstGeom>
            <a:gradFill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3606" y="1751"/>
              <a:ext cx="227" cy="91"/>
            </a:xfrm>
            <a:prstGeom prst="rect">
              <a:avLst/>
            </a:prstGeom>
            <a:gradFill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3697" y="1660"/>
              <a:ext cx="227" cy="91"/>
            </a:xfrm>
            <a:prstGeom prst="rect">
              <a:avLst/>
            </a:prstGeom>
            <a:gradFill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3788" y="1569"/>
              <a:ext cx="227" cy="91"/>
            </a:xfrm>
            <a:prstGeom prst="rect">
              <a:avLst/>
            </a:prstGeom>
            <a:gradFill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3879" y="1478"/>
              <a:ext cx="227" cy="91"/>
            </a:xfrm>
            <a:prstGeom prst="rect">
              <a:avLst/>
            </a:prstGeom>
            <a:gradFill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3970" y="1387"/>
              <a:ext cx="227" cy="91"/>
            </a:xfrm>
            <a:prstGeom prst="rect">
              <a:avLst/>
            </a:prstGeom>
            <a:gradFill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4061" y="1296"/>
              <a:ext cx="227" cy="91"/>
            </a:xfrm>
            <a:prstGeom prst="rect">
              <a:avLst/>
            </a:prstGeom>
            <a:gradFill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</p:grpSp>
      <p:sp>
        <p:nvSpPr>
          <p:cNvPr id="84" name="Text Box 82"/>
          <p:cNvSpPr txBox="1">
            <a:spLocks noChangeArrowheads="1"/>
          </p:cNvSpPr>
          <p:nvPr/>
        </p:nvSpPr>
        <p:spPr bwMode="auto">
          <a:xfrm>
            <a:off x="534468" y="2500430"/>
            <a:ext cx="7609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Cyrl-CS" sz="2000" b="1" dirty="0"/>
              <a:t>   </a:t>
            </a:r>
            <a:r>
              <a:rPr lang="sr-Cyrl-CS" sz="2000" b="1" dirty="0" smtClean="0"/>
              <a:t>12 </a:t>
            </a:r>
            <a:endParaRPr lang="sr-Cyrl-CS" sz="2000" b="1" dirty="0"/>
          </a:p>
          <a:p>
            <a:pPr eaLnBrk="1" hangingPunct="1"/>
            <a:r>
              <a:rPr lang="sr-Cyrl-CS" sz="2000" b="1" dirty="0"/>
              <a:t> </a:t>
            </a:r>
            <a:r>
              <a:rPr lang="sr-Cyrl-CS" sz="2000" b="1" dirty="0" smtClean="0"/>
              <a:t>+12 </a:t>
            </a:r>
            <a:endParaRPr lang="sr-Cyrl-CS" sz="2000" b="1" dirty="0"/>
          </a:p>
          <a:p>
            <a:pPr eaLnBrk="1" hangingPunct="1"/>
            <a:r>
              <a:rPr lang="sr-Cyrl-CS" sz="2000" b="1" dirty="0"/>
              <a:t> </a:t>
            </a:r>
            <a:r>
              <a:rPr lang="sr-Cyrl-CS" sz="2000" b="1" dirty="0" smtClean="0"/>
              <a:t>+12 +12..</a:t>
            </a:r>
            <a:r>
              <a:rPr lang="sr-Latn-RS" sz="2000" b="1" dirty="0" smtClean="0"/>
              <a:t> </a:t>
            </a:r>
            <a:endParaRPr lang="sr-Cyrl-CS" sz="2000" b="1" dirty="0"/>
          </a:p>
        </p:txBody>
      </p:sp>
      <p:grpSp>
        <p:nvGrpSpPr>
          <p:cNvPr id="85" name="Group 83"/>
          <p:cNvGrpSpPr>
            <a:grpSpLocks/>
          </p:cNvGrpSpPr>
          <p:nvPr/>
        </p:nvGrpSpPr>
        <p:grpSpPr bwMode="auto">
          <a:xfrm>
            <a:off x="1187450" y="2205038"/>
            <a:ext cx="431800" cy="720725"/>
            <a:chOff x="2304" y="960"/>
            <a:chExt cx="1248" cy="2688"/>
          </a:xfrm>
        </p:grpSpPr>
        <p:sp>
          <p:nvSpPr>
            <p:cNvPr id="86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304" y="1200"/>
              <a:ext cx="1248" cy="24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bs-Latn-BA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?</a:t>
              </a: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auto">
            <a:xfrm>
              <a:off x="2736" y="1440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auto">
            <a:xfrm>
              <a:off x="3120" y="1440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89" name="AutoShape 87"/>
            <p:cNvSpPr>
              <a:spLocks noChangeArrowheads="1"/>
            </p:cNvSpPr>
            <p:nvPr/>
          </p:nvSpPr>
          <p:spPr bwMode="auto">
            <a:xfrm flipV="1">
              <a:off x="2736" y="2400"/>
              <a:ext cx="432" cy="240"/>
            </a:xfrm>
            <a:custGeom>
              <a:avLst/>
              <a:gdLst>
                <a:gd name="T0" fmla="*/ 216 w 21600"/>
                <a:gd name="T1" fmla="*/ 0 h 21600"/>
                <a:gd name="T2" fmla="*/ 54 w 21600"/>
                <a:gd name="T3" fmla="*/ 120 h 21600"/>
                <a:gd name="T4" fmla="*/ 216 w 21600"/>
                <a:gd name="T5" fmla="*/ 60 h 21600"/>
                <a:gd name="T6" fmla="*/ 378 w 21600"/>
                <a:gd name="T7" fmla="*/ 1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auto">
            <a:xfrm>
              <a:off x="2784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316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92" name="AutoShape 90"/>
            <p:cNvSpPr>
              <a:spLocks noChangeArrowheads="1"/>
            </p:cNvSpPr>
            <p:nvPr/>
          </p:nvSpPr>
          <p:spPr bwMode="auto">
            <a:xfrm>
              <a:off x="2640" y="960"/>
              <a:ext cx="672" cy="480"/>
            </a:xfrm>
            <a:prstGeom prst="irregularSeal1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</p:grpSp>
      <p:grpSp>
        <p:nvGrpSpPr>
          <p:cNvPr id="93" name="Group 91"/>
          <p:cNvGrpSpPr>
            <a:grpSpLocks/>
          </p:cNvGrpSpPr>
          <p:nvPr/>
        </p:nvGrpSpPr>
        <p:grpSpPr bwMode="auto">
          <a:xfrm>
            <a:off x="5003800" y="2290399"/>
            <a:ext cx="2711131" cy="1714864"/>
            <a:chOff x="3152" y="1344"/>
            <a:chExt cx="1860" cy="1179"/>
          </a:xfrm>
        </p:grpSpPr>
        <p:sp>
          <p:nvSpPr>
            <p:cNvPr id="94" name="AutoShape 92"/>
            <p:cNvSpPr>
              <a:spLocks noChangeArrowheads="1"/>
            </p:cNvSpPr>
            <p:nvPr/>
          </p:nvSpPr>
          <p:spPr bwMode="auto">
            <a:xfrm flipH="1">
              <a:off x="3152" y="1344"/>
              <a:ext cx="1860" cy="1179"/>
            </a:xfrm>
            <a:prstGeom prst="wedgeEllipseCallout">
              <a:avLst>
                <a:gd name="adj1" fmla="val -44625"/>
                <a:gd name="adj2" fmla="val 71458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sr-Latn-RS"/>
            </a:p>
          </p:txBody>
        </p:sp>
        <p:sp>
          <p:nvSpPr>
            <p:cNvPr id="95" name="Text Box 93"/>
            <p:cNvSpPr txBox="1">
              <a:spLocks noChangeArrowheads="1"/>
            </p:cNvSpPr>
            <p:nvPr/>
          </p:nvSpPr>
          <p:spPr bwMode="auto">
            <a:xfrm>
              <a:off x="3282" y="1498"/>
              <a:ext cx="1560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r-Cyrl-CS" sz="2400" b="1" dirty="0">
                  <a:latin typeface="Times New Roman" pitchFamily="18" charset="0"/>
                  <a:cs typeface="Times New Roman" pitchFamily="18" charset="0"/>
                </a:rPr>
                <a:t>  Треба прећи </a:t>
              </a:r>
            </a:p>
            <a:p>
              <a:pPr eaLnBrk="1" hangingPunct="1"/>
              <a:r>
                <a:rPr lang="sr-Cyrl-CS" sz="2400" b="1" dirty="0">
                  <a:latin typeface="Times New Roman" pitchFamily="18" charset="0"/>
                  <a:cs typeface="Times New Roman" pitchFamily="18" charset="0"/>
                </a:rPr>
                <a:t>         све</a:t>
              </a:r>
            </a:p>
            <a:p>
              <a:pPr eaLnBrk="1" hangingPunct="1"/>
              <a:r>
                <a:rPr lang="sr-Cyrl-CS" sz="2400" b="1" dirty="0">
                  <a:latin typeface="Times New Roman" pitchFamily="18" charset="0"/>
                  <a:cs typeface="Times New Roman" pitchFamily="18" charset="0"/>
                </a:rPr>
                <a:t>     степенице.</a:t>
              </a:r>
            </a:p>
          </p:txBody>
        </p:sp>
      </p:grpSp>
      <p:grpSp>
        <p:nvGrpSpPr>
          <p:cNvPr id="96" name="Group 94"/>
          <p:cNvGrpSpPr>
            <a:grpSpLocks/>
          </p:cNvGrpSpPr>
          <p:nvPr/>
        </p:nvGrpSpPr>
        <p:grpSpPr bwMode="auto">
          <a:xfrm>
            <a:off x="457199" y="4038600"/>
            <a:ext cx="2308225" cy="2514371"/>
            <a:chOff x="54" y="2564"/>
            <a:chExt cx="1688" cy="1756"/>
          </a:xfrm>
        </p:grpSpPr>
        <p:grpSp>
          <p:nvGrpSpPr>
            <p:cNvPr id="97" name="Group 95"/>
            <p:cNvGrpSpPr>
              <a:grpSpLocks/>
            </p:cNvGrpSpPr>
            <p:nvPr/>
          </p:nvGrpSpPr>
          <p:grpSpPr bwMode="auto">
            <a:xfrm flipH="1">
              <a:off x="113" y="2564"/>
              <a:ext cx="837" cy="1756"/>
              <a:chOff x="3456" y="1440"/>
              <a:chExt cx="1392" cy="2448"/>
            </a:xfrm>
          </p:grpSpPr>
          <p:sp>
            <p:nvSpPr>
              <p:cNvPr id="155" name="AutoShape 96"/>
              <p:cNvSpPr>
                <a:spLocks noChangeArrowheads="1"/>
              </p:cNvSpPr>
              <p:nvPr/>
            </p:nvSpPr>
            <p:spPr bwMode="auto">
              <a:xfrm rot="-2297410">
                <a:off x="3456" y="2448"/>
                <a:ext cx="576" cy="144"/>
              </a:xfrm>
              <a:prstGeom prst="flowChartManualInput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56" name="AutoShape 97"/>
              <p:cNvSpPr>
                <a:spLocks noChangeArrowheads="1"/>
              </p:cNvSpPr>
              <p:nvPr/>
            </p:nvSpPr>
            <p:spPr bwMode="auto">
              <a:xfrm rot="-8713060">
                <a:off x="4272" y="2448"/>
                <a:ext cx="576" cy="144"/>
              </a:xfrm>
              <a:prstGeom prst="flowChartManualInput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grpSp>
            <p:nvGrpSpPr>
              <p:cNvPr id="157" name="Group 98"/>
              <p:cNvGrpSpPr>
                <a:grpSpLocks/>
              </p:cNvGrpSpPr>
              <p:nvPr/>
            </p:nvGrpSpPr>
            <p:grpSpPr bwMode="auto">
              <a:xfrm>
                <a:off x="3696" y="1440"/>
                <a:ext cx="912" cy="2448"/>
                <a:chOff x="3696" y="1440"/>
                <a:chExt cx="912" cy="2448"/>
              </a:xfrm>
            </p:grpSpPr>
            <p:grpSp>
              <p:nvGrpSpPr>
                <p:cNvPr id="158" name="Group 99"/>
                <p:cNvGrpSpPr>
                  <a:grpSpLocks/>
                </p:cNvGrpSpPr>
                <p:nvPr/>
              </p:nvGrpSpPr>
              <p:grpSpPr bwMode="auto">
                <a:xfrm>
                  <a:off x="3696" y="1440"/>
                  <a:ext cx="912" cy="1776"/>
                  <a:chOff x="3696" y="1440"/>
                  <a:chExt cx="912" cy="1776"/>
                </a:xfrm>
              </p:grpSpPr>
              <p:grpSp>
                <p:nvGrpSpPr>
                  <p:cNvPr id="163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750" y="1440"/>
                    <a:ext cx="810" cy="816"/>
                    <a:chOff x="3744" y="1296"/>
                    <a:chExt cx="810" cy="816"/>
                  </a:xfrm>
                </p:grpSpPr>
                <p:grpSp>
                  <p:nvGrpSpPr>
                    <p:cNvPr id="166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4" y="1296"/>
                      <a:ext cx="810" cy="816"/>
                      <a:chOff x="3750" y="1296"/>
                      <a:chExt cx="810" cy="816"/>
                    </a:xfrm>
                  </p:grpSpPr>
                  <p:grpSp>
                    <p:nvGrpSpPr>
                      <p:cNvPr id="175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0" y="1296"/>
                        <a:ext cx="810" cy="672"/>
                        <a:chOff x="3750" y="1296"/>
                        <a:chExt cx="810" cy="672"/>
                      </a:xfrm>
                    </p:grpSpPr>
                    <p:sp>
                      <p:nvSpPr>
                        <p:cNvPr id="186" name="chair3"/>
                        <p:cNvSpPr>
                          <a:spLocks noEditPoints="1" noChangeArrowheads="1"/>
                        </p:cNvSpPr>
                        <p:nvPr/>
                      </p:nvSpPr>
                      <p:spPr bwMode="auto">
                        <a:xfrm>
                          <a:off x="3750" y="1296"/>
                          <a:ext cx="810" cy="666"/>
                        </a:xfrm>
                        <a:custGeom>
                          <a:avLst/>
                          <a:gdLst>
                            <a:gd name="T0" fmla="*/ 10800 w 21600"/>
                            <a:gd name="T1" fmla="*/ 0 h 21600"/>
                            <a:gd name="T2" fmla="*/ 20275 w 21600"/>
                            <a:gd name="T3" fmla="*/ 10800 h 21600"/>
                            <a:gd name="T4" fmla="*/ 10800 w 21600"/>
                            <a:gd name="T5" fmla="*/ 21600 h 21600"/>
                            <a:gd name="T6" fmla="*/ 1303 w 21600"/>
                            <a:gd name="T7" fmla="*/ 10800 h 21600"/>
                            <a:gd name="T8" fmla="*/ 4828 w 21600"/>
                            <a:gd name="T9" fmla="*/ 6639 h 21600"/>
                            <a:gd name="T10" fmla="*/ 16846 w 21600"/>
                            <a:gd name="T11" fmla="*/ 19649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T8" t="T9" r="T10" b="T11"/>
                          <a:pathLst>
                            <a:path w="21600" h="21600" extrusionOk="0">
                              <a:moveTo>
                                <a:pt x="10661" y="21600"/>
                              </a:moveTo>
                              <a:lnTo>
                                <a:pt x="11964" y="21600"/>
                              </a:lnTo>
                              <a:lnTo>
                                <a:pt x="12969" y="21477"/>
                              </a:lnTo>
                              <a:lnTo>
                                <a:pt x="13951" y="21379"/>
                              </a:lnTo>
                              <a:lnTo>
                                <a:pt x="14742" y="21134"/>
                              </a:lnTo>
                              <a:lnTo>
                                <a:pt x="15575" y="20765"/>
                              </a:lnTo>
                              <a:lnTo>
                                <a:pt x="16152" y="20520"/>
                              </a:lnTo>
                              <a:lnTo>
                                <a:pt x="16579" y="20225"/>
                              </a:lnTo>
                              <a:lnTo>
                                <a:pt x="16942" y="19857"/>
                              </a:lnTo>
                              <a:lnTo>
                                <a:pt x="17455" y="20520"/>
                              </a:lnTo>
                              <a:lnTo>
                                <a:pt x="17989" y="21011"/>
                              </a:lnTo>
                              <a:lnTo>
                                <a:pt x="18459" y="21379"/>
                              </a:lnTo>
                              <a:lnTo>
                                <a:pt x="19079" y="21477"/>
                              </a:lnTo>
                              <a:lnTo>
                                <a:pt x="19656" y="21477"/>
                              </a:lnTo>
                              <a:lnTo>
                                <a:pt x="20275" y="21379"/>
                              </a:lnTo>
                              <a:lnTo>
                                <a:pt x="20660" y="21011"/>
                              </a:lnTo>
                              <a:lnTo>
                                <a:pt x="21173" y="20643"/>
                              </a:lnTo>
                              <a:lnTo>
                                <a:pt x="21386" y="20225"/>
                              </a:lnTo>
                              <a:lnTo>
                                <a:pt x="21600" y="19636"/>
                              </a:lnTo>
                              <a:lnTo>
                                <a:pt x="21600" y="19145"/>
                              </a:lnTo>
                              <a:lnTo>
                                <a:pt x="21600" y="18605"/>
                              </a:lnTo>
                              <a:lnTo>
                                <a:pt x="21386" y="18115"/>
                              </a:lnTo>
                              <a:lnTo>
                                <a:pt x="21066" y="17525"/>
                              </a:lnTo>
                              <a:lnTo>
                                <a:pt x="20660" y="17108"/>
                              </a:lnTo>
                              <a:lnTo>
                                <a:pt x="20275" y="16740"/>
                              </a:lnTo>
                              <a:lnTo>
                                <a:pt x="20275" y="10628"/>
                              </a:lnTo>
                              <a:lnTo>
                                <a:pt x="20275" y="5695"/>
                              </a:lnTo>
                              <a:lnTo>
                                <a:pt x="20275" y="5105"/>
                              </a:lnTo>
                              <a:lnTo>
                                <a:pt x="20190" y="4492"/>
                              </a:lnTo>
                              <a:lnTo>
                                <a:pt x="19976" y="4075"/>
                              </a:lnTo>
                              <a:lnTo>
                                <a:pt x="19763" y="3485"/>
                              </a:lnTo>
                              <a:lnTo>
                                <a:pt x="19442" y="2995"/>
                              </a:lnTo>
                              <a:lnTo>
                                <a:pt x="19079" y="2455"/>
                              </a:lnTo>
                              <a:lnTo>
                                <a:pt x="18673" y="2086"/>
                              </a:lnTo>
                              <a:lnTo>
                                <a:pt x="18139" y="1620"/>
                              </a:lnTo>
                              <a:lnTo>
                                <a:pt x="17562" y="1325"/>
                              </a:lnTo>
                              <a:lnTo>
                                <a:pt x="16836" y="957"/>
                              </a:lnTo>
                              <a:lnTo>
                                <a:pt x="16045" y="589"/>
                              </a:lnTo>
                              <a:lnTo>
                                <a:pt x="15169" y="344"/>
                              </a:lnTo>
                              <a:lnTo>
                                <a:pt x="14272" y="245"/>
                              </a:lnTo>
                              <a:lnTo>
                                <a:pt x="13182" y="123"/>
                              </a:lnTo>
                              <a:lnTo>
                                <a:pt x="12028" y="0"/>
                              </a:lnTo>
                              <a:lnTo>
                                <a:pt x="10832" y="0"/>
                              </a:lnTo>
                              <a:lnTo>
                                <a:pt x="9572" y="0"/>
                              </a:lnTo>
                              <a:lnTo>
                                <a:pt x="8418" y="123"/>
                              </a:lnTo>
                              <a:lnTo>
                                <a:pt x="7328" y="245"/>
                              </a:lnTo>
                              <a:lnTo>
                                <a:pt x="6431" y="344"/>
                              </a:lnTo>
                              <a:lnTo>
                                <a:pt x="5555" y="589"/>
                              </a:lnTo>
                              <a:lnTo>
                                <a:pt x="4764" y="957"/>
                              </a:lnTo>
                              <a:lnTo>
                                <a:pt x="4038" y="1325"/>
                              </a:lnTo>
                              <a:lnTo>
                                <a:pt x="3461" y="1620"/>
                              </a:lnTo>
                              <a:lnTo>
                                <a:pt x="2927" y="2086"/>
                              </a:lnTo>
                              <a:lnTo>
                                <a:pt x="2521" y="2455"/>
                              </a:lnTo>
                              <a:lnTo>
                                <a:pt x="2158" y="2995"/>
                              </a:lnTo>
                              <a:lnTo>
                                <a:pt x="1837" y="3485"/>
                              </a:lnTo>
                              <a:lnTo>
                                <a:pt x="1624" y="4075"/>
                              </a:lnTo>
                              <a:lnTo>
                                <a:pt x="1410" y="4492"/>
                              </a:lnTo>
                              <a:lnTo>
                                <a:pt x="1303" y="5105"/>
                              </a:lnTo>
                              <a:lnTo>
                                <a:pt x="1303" y="5695"/>
                              </a:lnTo>
                              <a:lnTo>
                                <a:pt x="1303" y="10874"/>
                              </a:lnTo>
                              <a:lnTo>
                                <a:pt x="1303" y="16740"/>
                              </a:lnTo>
                              <a:lnTo>
                                <a:pt x="940" y="17108"/>
                              </a:lnTo>
                              <a:lnTo>
                                <a:pt x="534" y="17525"/>
                              </a:lnTo>
                              <a:lnTo>
                                <a:pt x="214" y="18115"/>
                              </a:lnTo>
                              <a:lnTo>
                                <a:pt x="0" y="18605"/>
                              </a:lnTo>
                              <a:lnTo>
                                <a:pt x="0" y="19145"/>
                              </a:lnTo>
                              <a:lnTo>
                                <a:pt x="0" y="19636"/>
                              </a:lnTo>
                              <a:lnTo>
                                <a:pt x="214" y="20225"/>
                              </a:lnTo>
                              <a:lnTo>
                                <a:pt x="427" y="20643"/>
                              </a:lnTo>
                              <a:lnTo>
                                <a:pt x="833" y="21011"/>
                              </a:lnTo>
                              <a:lnTo>
                                <a:pt x="1303" y="21379"/>
                              </a:lnTo>
                              <a:lnTo>
                                <a:pt x="1944" y="21477"/>
                              </a:lnTo>
                              <a:lnTo>
                                <a:pt x="2521" y="21477"/>
                              </a:lnTo>
                              <a:lnTo>
                                <a:pt x="3141" y="21379"/>
                              </a:lnTo>
                              <a:lnTo>
                                <a:pt x="3611" y="21011"/>
                              </a:lnTo>
                              <a:lnTo>
                                <a:pt x="4145" y="20520"/>
                              </a:lnTo>
                              <a:lnTo>
                                <a:pt x="4658" y="19857"/>
                              </a:lnTo>
                              <a:lnTo>
                                <a:pt x="4914" y="20225"/>
                              </a:lnTo>
                              <a:lnTo>
                                <a:pt x="5448" y="20520"/>
                              </a:lnTo>
                              <a:lnTo>
                                <a:pt x="6025" y="20765"/>
                              </a:lnTo>
                              <a:lnTo>
                                <a:pt x="6751" y="21134"/>
                              </a:lnTo>
                              <a:lnTo>
                                <a:pt x="7542" y="21379"/>
                              </a:lnTo>
                              <a:lnTo>
                                <a:pt x="8418" y="21477"/>
                              </a:lnTo>
                              <a:lnTo>
                                <a:pt x="9465" y="21600"/>
                              </a:lnTo>
                              <a:lnTo>
                                <a:pt x="10661" y="21600"/>
                              </a:lnTo>
                              <a:close/>
                            </a:path>
                            <a:path w="21600" h="21600" extrusionOk="0">
                              <a:moveTo>
                                <a:pt x="17049" y="19857"/>
                              </a:moveTo>
                              <a:lnTo>
                                <a:pt x="17049" y="19268"/>
                              </a:lnTo>
                              <a:lnTo>
                                <a:pt x="17049" y="18016"/>
                              </a:lnTo>
                              <a:lnTo>
                                <a:pt x="17049" y="16274"/>
                              </a:lnTo>
                              <a:lnTo>
                                <a:pt x="17049" y="14114"/>
                              </a:lnTo>
                              <a:lnTo>
                                <a:pt x="17049" y="11880"/>
                              </a:lnTo>
                              <a:lnTo>
                                <a:pt x="17049" y="9843"/>
                              </a:lnTo>
                              <a:lnTo>
                                <a:pt x="17049" y="8100"/>
                              </a:lnTo>
                              <a:lnTo>
                                <a:pt x="17049" y="7069"/>
                              </a:lnTo>
                              <a:lnTo>
                                <a:pt x="16942" y="6725"/>
                              </a:lnTo>
                              <a:lnTo>
                                <a:pt x="16836" y="6357"/>
                              </a:lnTo>
                              <a:lnTo>
                                <a:pt x="16686" y="6112"/>
                              </a:lnTo>
                              <a:lnTo>
                                <a:pt x="16472" y="5768"/>
                              </a:lnTo>
                              <a:lnTo>
                                <a:pt x="15746" y="5351"/>
                              </a:lnTo>
                              <a:lnTo>
                                <a:pt x="14849" y="4983"/>
                              </a:lnTo>
                              <a:lnTo>
                                <a:pt x="13951" y="4615"/>
                              </a:lnTo>
                              <a:lnTo>
                                <a:pt x="12862" y="4369"/>
                              </a:lnTo>
                              <a:lnTo>
                                <a:pt x="11879" y="4271"/>
                              </a:lnTo>
                              <a:lnTo>
                                <a:pt x="10832" y="4197"/>
                              </a:lnTo>
                              <a:lnTo>
                                <a:pt x="9828" y="4271"/>
                              </a:lnTo>
                              <a:lnTo>
                                <a:pt x="8845" y="4369"/>
                              </a:lnTo>
                              <a:lnTo>
                                <a:pt x="7734" y="4615"/>
                              </a:lnTo>
                              <a:lnTo>
                                <a:pt x="6751" y="4983"/>
                              </a:lnTo>
                              <a:lnTo>
                                <a:pt x="5961" y="5351"/>
                              </a:lnTo>
                              <a:lnTo>
                                <a:pt x="5234" y="5768"/>
                              </a:lnTo>
                              <a:lnTo>
                                <a:pt x="4914" y="6112"/>
                              </a:lnTo>
                              <a:lnTo>
                                <a:pt x="4764" y="6357"/>
                              </a:lnTo>
                              <a:lnTo>
                                <a:pt x="4658" y="6725"/>
                              </a:lnTo>
                              <a:lnTo>
                                <a:pt x="4658" y="7069"/>
                              </a:lnTo>
                              <a:lnTo>
                                <a:pt x="4658" y="8100"/>
                              </a:lnTo>
                              <a:lnTo>
                                <a:pt x="4658" y="9843"/>
                              </a:lnTo>
                              <a:lnTo>
                                <a:pt x="4658" y="11880"/>
                              </a:lnTo>
                              <a:lnTo>
                                <a:pt x="4658" y="14114"/>
                              </a:lnTo>
                              <a:lnTo>
                                <a:pt x="4658" y="16274"/>
                              </a:lnTo>
                              <a:lnTo>
                                <a:pt x="4658" y="18016"/>
                              </a:lnTo>
                              <a:lnTo>
                                <a:pt x="4658" y="19268"/>
                              </a:lnTo>
                              <a:lnTo>
                                <a:pt x="4658" y="19857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/>
                          </a:outerShdw>
                        </a:effectLst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87" name="AutoShape 1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3888" y="1440"/>
                          <a:ext cx="528" cy="52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ECB872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</p:grpSp>
                  <p:grpSp>
                    <p:nvGrpSpPr>
                      <p:cNvPr id="176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36" y="1584"/>
                        <a:ext cx="144" cy="96"/>
                        <a:chOff x="2880" y="2976"/>
                        <a:chExt cx="144" cy="96"/>
                      </a:xfrm>
                    </p:grpSpPr>
                    <p:sp>
                      <p:nvSpPr>
                        <p:cNvPr id="184" name="Oval 1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976"/>
                          <a:ext cx="144" cy="9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185" name="Oval 1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28" y="302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</p:grpSp>
                  <p:grpSp>
                    <p:nvGrpSpPr>
                      <p:cNvPr id="177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24" y="1584"/>
                        <a:ext cx="144" cy="96"/>
                        <a:chOff x="2880" y="2976"/>
                        <a:chExt cx="144" cy="96"/>
                      </a:xfrm>
                    </p:grpSpPr>
                    <p:sp>
                      <p:nvSpPr>
                        <p:cNvPr id="182" name="Oval 1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976"/>
                          <a:ext cx="144" cy="9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183" name="Oval 1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28" y="302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</p:grpSp>
                  <p:sp>
                    <p:nvSpPr>
                      <p:cNvPr id="178" name="AutoShape 111"/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 flipH="1">
                        <a:off x="3960" y="1416"/>
                        <a:ext cx="48" cy="192"/>
                      </a:xfrm>
                      <a:prstGeom prst="moon">
                        <a:avLst>
                          <a:gd name="adj" fmla="val 50000"/>
                        </a:avLst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179" name="AutoShape 112"/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 flipH="1">
                        <a:off x="4296" y="1416"/>
                        <a:ext cx="48" cy="192"/>
                      </a:xfrm>
                      <a:prstGeom prst="moon">
                        <a:avLst>
                          <a:gd name="adj" fmla="val 50000"/>
                        </a:avLst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180" name="AutoShape 11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4104" y="1752"/>
                        <a:ext cx="96" cy="240"/>
                      </a:xfrm>
                      <a:prstGeom prst="moon">
                        <a:avLst>
                          <a:gd name="adj" fmla="val 50000"/>
                        </a:avLst>
                      </a:prstGeom>
                      <a:solidFill>
                        <a:srgbClr val="DC2304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181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4" y="1968"/>
                        <a:ext cx="288" cy="144"/>
                      </a:xfrm>
                      <a:prstGeom prst="rect">
                        <a:avLst/>
                      </a:prstGeom>
                      <a:solidFill>
                        <a:srgbClr val="ECB87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</p:grpSp>
                <p:grpSp>
                  <p:nvGrpSpPr>
                    <p:cNvPr id="167" name="Group 115"/>
                    <p:cNvGrpSpPr>
                      <a:grpSpLocks/>
                    </p:cNvGrpSpPr>
                    <p:nvPr/>
                  </p:nvGrpSpPr>
                  <p:grpSpPr bwMode="auto">
                    <a:xfrm rot="6346845">
                      <a:off x="3744" y="1344"/>
                      <a:ext cx="288" cy="192"/>
                      <a:chOff x="2784" y="3312"/>
                      <a:chExt cx="288" cy="192"/>
                    </a:xfrm>
                  </p:grpSpPr>
                  <p:sp>
                    <p:nvSpPr>
                      <p:cNvPr id="172" name="Oval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33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D808C4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173" name="AutoShape 11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952" y="3384"/>
                        <a:ext cx="144" cy="96"/>
                      </a:xfrm>
                      <a:custGeom>
                        <a:avLst/>
                        <a:gdLst>
                          <a:gd name="T0" fmla="*/ 126 w 21600"/>
                          <a:gd name="T1" fmla="*/ 48 h 21600"/>
                          <a:gd name="T2" fmla="*/ 72 w 21600"/>
                          <a:gd name="T3" fmla="*/ 96 h 21600"/>
                          <a:gd name="T4" fmla="*/ 18 w 21600"/>
                          <a:gd name="T5" fmla="*/ 48 h 21600"/>
                          <a:gd name="T6" fmla="*/ 7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0 w 21600"/>
                          <a:gd name="T13" fmla="*/ 4500 h 21600"/>
                          <a:gd name="T14" fmla="*/ 17100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7BD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174" name="AutoShape 118"/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 flipH="1">
                        <a:off x="2760" y="3336"/>
                        <a:ext cx="144" cy="96"/>
                      </a:xfrm>
                      <a:custGeom>
                        <a:avLst/>
                        <a:gdLst>
                          <a:gd name="T0" fmla="*/ 126 w 21600"/>
                          <a:gd name="T1" fmla="*/ 48 h 21600"/>
                          <a:gd name="T2" fmla="*/ 72 w 21600"/>
                          <a:gd name="T3" fmla="*/ 96 h 21600"/>
                          <a:gd name="T4" fmla="*/ 18 w 21600"/>
                          <a:gd name="T5" fmla="*/ 48 h 21600"/>
                          <a:gd name="T6" fmla="*/ 7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0 w 21600"/>
                          <a:gd name="T13" fmla="*/ 4500 h 21600"/>
                          <a:gd name="T14" fmla="*/ 17100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7BD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</p:grpSp>
                <p:grpSp>
                  <p:nvGrpSpPr>
                    <p:cNvPr id="168" name="Group 119"/>
                    <p:cNvGrpSpPr>
                      <a:grpSpLocks/>
                    </p:cNvGrpSpPr>
                    <p:nvPr/>
                  </p:nvGrpSpPr>
                  <p:grpSpPr bwMode="auto">
                    <a:xfrm rot="3545764">
                      <a:off x="4272" y="1344"/>
                      <a:ext cx="288" cy="192"/>
                      <a:chOff x="2784" y="3312"/>
                      <a:chExt cx="288" cy="192"/>
                    </a:xfrm>
                  </p:grpSpPr>
                  <p:sp>
                    <p:nvSpPr>
                      <p:cNvPr id="169" name="Oval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336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D808C4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170" name="AutoShape 12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952" y="3384"/>
                        <a:ext cx="144" cy="96"/>
                      </a:xfrm>
                      <a:custGeom>
                        <a:avLst/>
                        <a:gdLst>
                          <a:gd name="T0" fmla="*/ 126 w 21600"/>
                          <a:gd name="T1" fmla="*/ 48 h 21600"/>
                          <a:gd name="T2" fmla="*/ 72 w 21600"/>
                          <a:gd name="T3" fmla="*/ 96 h 21600"/>
                          <a:gd name="T4" fmla="*/ 18 w 21600"/>
                          <a:gd name="T5" fmla="*/ 48 h 21600"/>
                          <a:gd name="T6" fmla="*/ 7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0 w 21600"/>
                          <a:gd name="T13" fmla="*/ 4500 h 21600"/>
                          <a:gd name="T14" fmla="*/ 17100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7BD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171" name="AutoShape 122"/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 flipH="1">
                        <a:off x="2760" y="3336"/>
                        <a:ext cx="144" cy="96"/>
                      </a:xfrm>
                      <a:custGeom>
                        <a:avLst/>
                        <a:gdLst>
                          <a:gd name="T0" fmla="*/ 126 w 21600"/>
                          <a:gd name="T1" fmla="*/ 48 h 21600"/>
                          <a:gd name="T2" fmla="*/ 72 w 21600"/>
                          <a:gd name="T3" fmla="*/ 96 h 21600"/>
                          <a:gd name="T4" fmla="*/ 18 w 21600"/>
                          <a:gd name="T5" fmla="*/ 48 h 21600"/>
                          <a:gd name="T6" fmla="*/ 72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0 w 21600"/>
                          <a:gd name="T13" fmla="*/ 4500 h 21600"/>
                          <a:gd name="T14" fmla="*/ 17100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7BD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</p:grpSp>
              </p:grpSp>
              <p:sp>
                <p:nvSpPr>
                  <p:cNvPr id="164" name="AutoShape 12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696" y="2256"/>
                    <a:ext cx="912" cy="960"/>
                  </a:xfrm>
                  <a:custGeom>
                    <a:avLst/>
                    <a:gdLst>
                      <a:gd name="T0" fmla="*/ 798 w 21600"/>
                      <a:gd name="T1" fmla="*/ 480 h 21600"/>
                      <a:gd name="T2" fmla="*/ 456 w 21600"/>
                      <a:gd name="T3" fmla="*/ 960 h 21600"/>
                      <a:gd name="T4" fmla="*/ 114 w 21600"/>
                      <a:gd name="T5" fmla="*/ 480 h 21600"/>
                      <a:gd name="T6" fmla="*/ 456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00 h 21600"/>
                      <a:gd name="T14" fmla="*/ 17100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7BDC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165" name="AutoShape 12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32" y="2352"/>
                    <a:ext cx="192" cy="384"/>
                  </a:xfrm>
                  <a:prstGeom prst="flowChartDelay">
                    <a:avLst/>
                  </a:prstGeom>
                  <a:solidFill>
                    <a:srgbClr val="F8EF3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</p:grpSp>
            <p:sp>
              <p:nvSpPr>
                <p:cNvPr id="159" name="AutoShape 125"/>
                <p:cNvSpPr>
                  <a:spLocks noChangeArrowheads="1"/>
                </p:cNvSpPr>
                <p:nvPr/>
              </p:nvSpPr>
              <p:spPr bwMode="auto">
                <a:xfrm>
                  <a:off x="3936" y="3216"/>
                  <a:ext cx="192" cy="528"/>
                </a:xfrm>
                <a:prstGeom prst="flowChartManualOperation">
                  <a:avLst/>
                </a:prstGeom>
                <a:solidFill>
                  <a:srgbClr val="ECB87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160" name="AutoShape 126"/>
                <p:cNvSpPr>
                  <a:spLocks noChangeArrowheads="1"/>
                </p:cNvSpPr>
                <p:nvPr/>
              </p:nvSpPr>
              <p:spPr bwMode="auto">
                <a:xfrm>
                  <a:off x="4128" y="3216"/>
                  <a:ext cx="192" cy="528"/>
                </a:xfrm>
                <a:prstGeom prst="flowChartManualOperation">
                  <a:avLst/>
                </a:prstGeom>
                <a:solidFill>
                  <a:srgbClr val="ECB87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161" name="AutoShape 127"/>
                <p:cNvSpPr>
                  <a:spLocks noChangeArrowheads="1"/>
                </p:cNvSpPr>
                <p:nvPr/>
              </p:nvSpPr>
              <p:spPr bwMode="auto">
                <a:xfrm rot="5400000">
                  <a:off x="3936" y="3696"/>
                  <a:ext cx="192" cy="192"/>
                </a:xfrm>
                <a:prstGeom prst="flowChartDelay">
                  <a:avLst/>
                </a:prstGeom>
                <a:solidFill>
                  <a:srgbClr val="07BD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162" name="AutoShape 128"/>
                <p:cNvSpPr>
                  <a:spLocks noChangeArrowheads="1"/>
                </p:cNvSpPr>
                <p:nvPr/>
              </p:nvSpPr>
              <p:spPr bwMode="auto">
                <a:xfrm rot="5400000">
                  <a:off x="4128" y="3696"/>
                  <a:ext cx="192" cy="192"/>
                </a:xfrm>
                <a:prstGeom prst="flowChartDelay">
                  <a:avLst/>
                </a:prstGeom>
                <a:solidFill>
                  <a:srgbClr val="07BD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</p:grpSp>
        </p:grpSp>
        <p:sp>
          <p:nvSpPr>
            <p:cNvPr id="98" name="AutoShape 129"/>
            <p:cNvSpPr>
              <a:spLocks noChangeArrowheads="1"/>
            </p:cNvSpPr>
            <p:nvPr/>
          </p:nvSpPr>
          <p:spPr bwMode="auto">
            <a:xfrm rot="13869459" flipH="1">
              <a:off x="971" y="3103"/>
              <a:ext cx="100" cy="338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99" name="AutoShape 130"/>
            <p:cNvSpPr>
              <a:spLocks noChangeArrowheads="1"/>
            </p:cNvSpPr>
            <p:nvPr/>
          </p:nvSpPr>
          <p:spPr bwMode="auto">
            <a:xfrm rot="18241274" flipH="1">
              <a:off x="1462" y="3103"/>
              <a:ext cx="100" cy="338"/>
            </a:xfrm>
            <a:prstGeom prst="flowChartProcess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grpSp>
          <p:nvGrpSpPr>
            <p:cNvPr id="100" name="Group 131"/>
            <p:cNvGrpSpPr>
              <a:grpSpLocks/>
            </p:cNvGrpSpPr>
            <p:nvPr/>
          </p:nvGrpSpPr>
          <p:grpSpPr bwMode="auto">
            <a:xfrm flipH="1">
              <a:off x="1066" y="2656"/>
              <a:ext cx="400" cy="1664"/>
              <a:chOff x="2496" y="1632"/>
              <a:chExt cx="625" cy="2400"/>
            </a:xfrm>
          </p:grpSpPr>
          <p:grpSp>
            <p:nvGrpSpPr>
              <p:cNvPr id="125" name="Group 132"/>
              <p:cNvGrpSpPr>
                <a:grpSpLocks/>
              </p:cNvGrpSpPr>
              <p:nvPr/>
            </p:nvGrpSpPr>
            <p:grpSpPr bwMode="auto">
              <a:xfrm>
                <a:off x="2496" y="1632"/>
                <a:ext cx="625" cy="2263"/>
                <a:chOff x="2496" y="1913"/>
                <a:chExt cx="625" cy="2263"/>
              </a:xfrm>
            </p:grpSpPr>
            <p:grpSp>
              <p:nvGrpSpPr>
                <p:cNvPr id="128" name="Group 133"/>
                <p:cNvGrpSpPr>
                  <a:grpSpLocks/>
                </p:cNvGrpSpPr>
                <p:nvPr/>
              </p:nvGrpSpPr>
              <p:grpSpPr bwMode="auto">
                <a:xfrm>
                  <a:off x="2496" y="1913"/>
                  <a:ext cx="625" cy="1447"/>
                  <a:chOff x="2496" y="1913"/>
                  <a:chExt cx="625" cy="1447"/>
                </a:xfrm>
              </p:grpSpPr>
              <p:grpSp>
                <p:nvGrpSpPr>
                  <p:cNvPr id="133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496" y="1913"/>
                    <a:ext cx="625" cy="1207"/>
                    <a:chOff x="2496" y="1913"/>
                    <a:chExt cx="625" cy="1207"/>
                  </a:xfrm>
                </p:grpSpPr>
                <p:grpSp>
                  <p:nvGrpSpPr>
                    <p:cNvPr id="135" name="Group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6" y="1913"/>
                      <a:ext cx="625" cy="679"/>
                      <a:chOff x="2496" y="1913"/>
                      <a:chExt cx="625" cy="679"/>
                    </a:xfrm>
                  </p:grpSpPr>
                  <p:grpSp>
                    <p:nvGrpSpPr>
                      <p:cNvPr id="140" name="Group 1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96" y="1913"/>
                        <a:ext cx="625" cy="535"/>
                        <a:chOff x="2496" y="1913"/>
                        <a:chExt cx="625" cy="535"/>
                      </a:xfrm>
                    </p:grpSpPr>
                    <p:grpSp>
                      <p:nvGrpSpPr>
                        <p:cNvPr id="143" name="Group 1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96" y="1913"/>
                          <a:ext cx="625" cy="535"/>
                          <a:chOff x="2496" y="1913"/>
                          <a:chExt cx="625" cy="535"/>
                        </a:xfrm>
                      </p:grpSpPr>
                      <p:grpSp>
                        <p:nvGrpSpPr>
                          <p:cNvPr id="146" name="Group 1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6" y="1913"/>
                            <a:ext cx="625" cy="535"/>
                            <a:chOff x="2496" y="1913"/>
                            <a:chExt cx="625" cy="535"/>
                          </a:xfrm>
                        </p:grpSpPr>
                        <p:grpSp>
                          <p:nvGrpSpPr>
                            <p:cNvPr id="149" name="Group 13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6" y="1968"/>
                              <a:ext cx="624" cy="480"/>
                              <a:chOff x="2496" y="1968"/>
                              <a:chExt cx="624" cy="480"/>
                            </a:xfrm>
                          </p:grpSpPr>
                          <p:sp>
                            <p:nvSpPr>
                              <p:cNvPr id="152" name="AutoShape 1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400000">
                                <a:off x="2568" y="1944"/>
                                <a:ext cx="480" cy="528"/>
                              </a:xfrm>
                              <a:prstGeom prst="flowChartDisplay">
                                <a:avLst/>
                              </a:prstGeom>
                              <a:solidFill>
                                <a:srgbClr val="ECB87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sr-Latn-RS"/>
                              </a:p>
                            </p:txBody>
                          </p:sp>
                          <p:sp>
                            <p:nvSpPr>
                              <p:cNvPr id="153" name="AutoShape 1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72" y="2064"/>
                                <a:ext cx="48" cy="192"/>
                              </a:xfrm>
                              <a:prstGeom prst="flowChartDelay">
                                <a:avLst/>
                              </a:prstGeom>
                              <a:solidFill>
                                <a:srgbClr val="ECB87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sr-Latn-RS"/>
                              </a:p>
                            </p:txBody>
                          </p:sp>
                          <p:sp>
                            <p:nvSpPr>
                              <p:cNvPr id="154" name="AutoShape 1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flipH="1">
                                <a:off x="2496" y="2064"/>
                                <a:ext cx="48" cy="192"/>
                              </a:xfrm>
                              <a:prstGeom prst="flowChartDelay">
                                <a:avLst/>
                              </a:prstGeom>
                              <a:solidFill>
                                <a:srgbClr val="ECB87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sr-Latn-RS"/>
                              </a:p>
                            </p:txBody>
                          </p:sp>
                        </p:grpSp>
                        <p:sp>
                          <p:nvSpPr>
                            <p:cNvPr id="150" name="AutoShape 1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4390879">
                              <a:off x="2905" y="1793"/>
                              <a:ext cx="96" cy="336"/>
                            </a:xfrm>
                            <a:prstGeom prst="flowChartDelay">
                              <a:avLst/>
                            </a:prstGeom>
                            <a:solidFill>
                              <a:srgbClr val="623730"/>
                            </a:soli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sr-Latn-RS"/>
                            </a:p>
                          </p:txBody>
                        </p:sp>
                        <p:sp>
                          <p:nvSpPr>
                            <p:cNvPr id="151" name="AutoShape 1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6674682">
                              <a:off x="2592" y="1824"/>
                              <a:ext cx="96" cy="288"/>
                            </a:xfrm>
                            <a:prstGeom prst="flowChartDelay">
                              <a:avLst/>
                            </a:prstGeom>
                            <a:solidFill>
                              <a:srgbClr val="623730"/>
                            </a:soli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sr-Latn-RS"/>
                            </a:p>
                          </p:txBody>
                        </p:sp>
                      </p:grpSp>
                      <p:sp>
                        <p:nvSpPr>
                          <p:cNvPr id="147" name="Oval 1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112"/>
                            <a:ext cx="144" cy="96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  <p:sp>
                        <p:nvSpPr>
                          <p:cNvPr id="148" name="Oval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80" y="2112"/>
                            <a:ext cx="144" cy="96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</p:grpSp>
                    <p:sp>
                      <p:nvSpPr>
                        <p:cNvPr id="144" name="Oval 1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28" y="216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145" name="Oval 1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40" y="216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</p:grpSp>
                  <p:sp>
                    <p:nvSpPr>
                      <p:cNvPr id="141" name="AutoShape 149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760" y="2280"/>
                        <a:ext cx="48" cy="192"/>
                      </a:xfrm>
                      <a:prstGeom prst="moon">
                        <a:avLst>
                          <a:gd name="adj" fmla="val 50000"/>
                        </a:avLst>
                      </a:prstGeom>
                      <a:solidFill>
                        <a:srgbClr val="DC2304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142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8" y="2448"/>
                        <a:ext cx="240" cy="144"/>
                      </a:xfrm>
                      <a:prstGeom prst="rect">
                        <a:avLst/>
                      </a:prstGeom>
                      <a:solidFill>
                        <a:srgbClr val="ECB87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</p:grpSp>
                <p:sp>
                  <p:nvSpPr>
                    <p:cNvPr id="136" name="AutoShape 151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2496" y="2592"/>
                      <a:ext cx="624" cy="528"/>
                    </a:xfrm>
                    <a:prstGeom prst="flowChartManualOperation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137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832"/>
                      <a:ext cx="528" cy="288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138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2592"/>
                      <a:ext cx="96" cy="336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139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2592"/>
                      <a:ext cx="96" cy="336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  <p:sp>
                <p:nvSpPr>
                  <p:cNvPr id="134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120"/>
                    <a:ext cx="624" cy="240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</p:grpSp>
            <p:sp>
              <p:nvSpPr>
                <p:cNvPr id="129" name="Rectangle 156"/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288" cy="81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130" name="Rectangle 157"/>
                <p:cNvSpPr>
                  <a:spLocks noChangeArrowheads="1"/>
                </p:cNvSpPr>
                <p:nvPr/>
              </p:nvSpPr>
              <p:spPr bwMode="auto">
                <a:xfrm>
                  <a:off x="2832" y="3360"/>
                  <a:ext cx="288" cy="81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131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44" y="3696"/>
                  <a:ext cx="144" cy="96"/>
                </a:xfrm>
                <a:prstGeom prst="rect">
                  <a:avLst/>
                </a:prstGeom>
                <a:solidFill>
                  <a:srgbClr val="F8F8F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132" name="Rectangle 159"/>
                <p:cNvSpPr>
                  <a:spLocks noChangeArrowheads="1"/>
                </p:cNvSpPr>
                <p:nvPr/>
              </p:nvSpPr>
              <p:spPr bwMode="auto">
                <a:xfrm>
                  <a:off x="2880" y="3696"/>
                  <a:ext cx="144" cy="96"/>
                </a:xfrm>
                <a:prstGeom prst="rect">
                  <a:avLst/>
                </a:prstGeom>
                <a:solidFill>
                  <a:srgbClr val="F8F8F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</p:grpSp>
          <p:sp>
            <p:nvSpPr>
              <p:cNvPr id="126" name="AutoShape 160"/>
              <p:cNvSpPr>
                <a:spLocks noChangeArrowheads="1"/>
              </p:cNvSpPr>
              <p:nvPr/>
            </p:nvSpPr>
            <p:spPr bwMode="auto">
              <a:xfrm rot="5400000">
                <a:off x="2568" y="3864"/>
                <a:ext cx="144" cy="192"/>
              </a:xfrm>
              <a:prstGeom prst="flowChartDelay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27" name="AutoShape 161"/>
              <p:cNvSpPr>
                <a:spLocks noChangeArrowheads="1"/>
              </p:cNvSpPr>
              <p:nvPr/>
            </p:nvSpPr>
            <p:spPr bwMode="auto">
              <a:xfrm rot="5400000">
                <a:off x="2904" y="3864"/>
                <a:ext cx="144" cy="192"/>
              </a:xfrm>
              <a:prstGeom prst="flowChartDelay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  <p:grpSp>
          <p:nvGrpSpPr>
            <p:cNvPr id="101" name="Group 162"/>
            <p:cNvGrpSpPr>
              <a:grpSpLocks/>
            </p:cNvGrpSpPr>
            <p:nvPr/>
          </p:nvGrpSpPr>
          <p:grpSpPr bwMode="auto">
            <a:xfrm rot="18217939" flipH="1">
              <a:off x="1604" y="3350"/>
              <a:ext cx="160" cy="116"/>
              <a:chOff x="2448" y="2880"/>
              <a:chExt cx="240" cy="192"/>
            </a:xfrm>
          </p:grpSpPr>
          <p:sp>
            <p:nvSpPr>
              <p:cNvPr id="119" name="Oval 163"/>
              <p:cNvSpPr>
                <a:spLocks noChangeArrowheads="1"/>
              </p:cNvSpPr>
              <p:nvPr/>
            </p:nvSpPr>
            <p:spPr bwMode="auto">
              <a:xfrm rot="1697358">
                <a:off x="2448" y="2880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20" name="Oval 164"/>
              <p:cNvSpPr>
                <a:spLocks noChangeArrowheads="1"/>
              </p:cNvSpPr>
              <p:nvPr/>
            </p:nvSpPr>
            <p:spPr bwMode="auto">
              <a:xfrm>
                <a:off x="2640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21" name="Oval 165"/>
              <p:cNvSpPr>
                <a:spLocks noChangeArrowheads="1"/>
              </p:cNvSpPr>
              <p:nvPr/>
            </p:nvSpPr>
            <p:spPr bwMode="auto">
              <a:xfrm>
                <a:off x="2496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22" name="Oval 166"/>
              <p:cNvSpPr>
                <a:spLocks noChangeArrowheads="1"/>
              </p:cNvSpPr>
              <p:nvPr/>
            </p:nvSpPr>
            <p:spPr bwMode="auto">
              <a:xfrm>
                <a:off x="2544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23" name="Oval 167"/>
              <p:cNvSpPr>
                <a:spLocks noChangeArrowheads="1"/>
              </p:cNvSpPr>
              <p:nvPr/>
            </p:nvSpPr>
            <p:spPr bwMode="auto">
              <a:xfrm>
                <a:off x="2592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24" name="Oval 168"/>
              <p:cNvSpPr>
                <a:spLocks noChangeArrowheads="1"/>
              </p:cNvSpPr>
              <p:nvPr/>
            </p:nvSpPr>
            <p:spPr bwMode="auto">
              <a:xfrm>
                <a:off x="2448" y="2880"/>
                <a:ext cx="240" cy="96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  <p:grpSp>
          <p:nvGrpSpPr>
            <p:cNvPr id="102" name="Group 169"/>
            <p:cNvGrpSpPr>
              <a:grpSpLocks/>
            </p:cNvGrpSpPr>
            <p:nvPr/>
          </p:nvGrpSpPr>
          <p:grpSpPr bwMode="auto">
            <a:xfrm rot="3382061">
              <a:off x="769" y="3344"/>
              <a:ext cx="159" cy="116"/>
              <a:chOff x="2448" y="2880"/>
              <a:chExt cx="240" cy="192"/>
            </a:xfrm>
          </p:grpSpPr>
          <p:sp>
            <p:nvSpPr>
              <p:cNvPr id="113" name="Oval 170"/>
              <p:cNvSpPr>
                <a:spLocks noChangeArrowheads="1"/>
              </p:cNvSpPr>
              <p:nvPr/>
            </p:nvSpPr>
            <p:spPr bwMode="auto">
              <a:xfrm rot="1697358">
                <a:off x="2448" y="2880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4" name="Oval 171"/>
              <p:cNvSpPr>
                <a:spLocks noChangeArrowheads="1"/>
              </p:cNvSpPr>
              <p:nvPr/>
            </p:nvSpPr>
            <p:spPr bwMode="auto">
              <a:xfrm>
                <a:off x="2640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5" name="Oval 172"/>
              <p:cNvSpPr>
                <a:spLocks noChangeArrowheads="1"/>
              </p:cNvSpPr>
              <p:nvPr/>
            </p:nvSpPr>
            <p:spPr bwMode="auto">
              <a:xfrm>
                <a:off x="2496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6" name="Oval 173"/>
              <p:cNvSpPr>
                <a:spLocks noChangeArrowheads="1"/>
              </p:cNvSpPr>
              <p:nvPr/>
            </p:nvSpPr>
            <p:spPr bwMode="auto">
              <a:xfrm>
                <a:off x="2544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7" name="Oval 174"/>
              <p:cNvSpPr>
                <a:spLocks noChangeArrowheads="1"/>
              </p:cNvSpPr>
              <p:nvPr/>
            </p:nvSpPr>
            <p:spPr bwMode="auto">
              <a:xfrm>
                <a:off x="2592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8" name="Oval 175"/>
              <p:cNvSpPr>
                <a:spLocks noChangeArrowheads="1"/>
              </p:cNvSpPr>
              <p:nvPr/>
            </p:nvSpPr>
            <p:spPr bwMode="auto">
              <a:xfrm>
                <a:off x="2448" y="2880"/>
                <a:ext cx="240" cy="96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  <p:sp>
          <p:nvSpPr>
            <p:cNvPr id="103" name="Oval 176"/>
            <p:cNvSpPr>
              <a:spLocks noChangeArrowheads="1"/>
            </p:cNvSpPr>
            <p:nvPr/>
          </p:nvSpPr>
          <p:spPr bwMode="auto">
            <a:xfrm flipH="1">
              <a:off x="1343" y="3255"/>
              <a:ext cx="62" cy="100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4" name="Oval 177"/>
            <p:cNvSpPr>
              <a:spLocks noChangeArrowheads="1"/>
            </p:cNvSpPr>
            <p:nvPr/>
          </p:nvSpPr>
          <p:spPr bwMode="auto">
            <a:xfrm flipH="1">
              <a:off x="1128" y="3255"/>
              <a:ext cx="62" cy="100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5" name="Rectangle 178"/>
            <p:cNvSpPr>
              <a:spLocks noChangeArrowheads="1"/>
            </p:cNvSpPr>
            <p:nvPr/>
          </p:nvSpPr>
          <p:spPr bwMode="auto">
            <a:xfrm flipH="1">
              <a:off x="158" y="3442"/>
              <a:ext cx="1505" cy="768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grpSp>
          <p:nvGrpSpPr>
            <p:cNvPr id="106" name="Group 179"/>
            <p:cNvGrpSpPr>
              <a:grpSpLocks/>
            </p:cNvGrpSpPr>
            <p:nvPr/>
          </p:nvGrpSpPr>
          <p:grpSpPr bwMode="auto">
            <a:xfrm rot="3755602" flipH="1">
              <a:off x="32" y="3392"/>
              <a:ext cx="160" cy="116"/>
              <a:chOff x="2448" y="2880"/>
              <a:chExt cx="240" cy="192"/>
            </a:xfrm>
          </p:grpSpPr>
          <p:sp>
            <p:nvSpPr>
              <p:cNvPr id="107" name="Oval 180"/>
              <p:cNvSpPr>
                <a:spLocks noChangeArrowheads="1"/>
              </p:cNvSpPr>
              <p:nvPr/>
            </p:nvSpPr>
            <p:spPr bwMode="auto">
              <a:xfrm rot="1697358">
                <a:off x="2448" y="2880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08" name="Oval 181"/>
              <p:cNvSpPr>
                <a:spLocks noChangeArrowheads="1"/>
              </p:cNvSpPr>
              <p:nvPr/>
            </p:nvSpPr>
            <p:spPr bwMode="auto">
              <a:xfrm>
                <a:off x="2640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09" name="Oval 182"/>
              <p:cNvSpPr>
                <a:spLocks noChangeArrowheads="1"/>
              </p:cNvSpPr>
              <p:nvPr/>
            </p:nvSpPr>
            <p:spPr bwMode="auto">
              <a:xfrm>
                <a:off x="2496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0" name="Oval 183"/>
              <p:cNvSpPr>
                <a:spLocks noChangeArrowheads="1"/>
              </p:cNvSpPr>
              <p:nvPr/>
            </p:nvSpPr>
            <p:spPr bwMode="auto">
              <a:xfrm>
                <a:off x="2544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1" name="Oval 184"/>
              <p:cNvSpPr>
                <a:spLocks noChangeArrowheads="1"/>
              </p:cNvSpPr>
              <p:nvPr/>
            </p:nvSpPr>
            <p:spPr bwMode="auto">
              <a:xfrm>
                <a:off x="2592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2" name="Oval 185"/>
              <p:cNvSpPr>
                <a:spLocks noChangeArrowheads="1"/>
              </p:cNvSpPr>
              <p:nvPr/>
            </p:nvSpPr>
            <p:spPr bwMode="auto">
              <a:xfrm>
                <a:off x="2448" y="2880"/>
                <a:ext cx="240" cy="96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</p:grpSp>
      <p:grpSp>
        <p:nvGrpSpPr>
          <p:cNvPr id="188" name="Group 186"/>
          <p:cNvGrpSpPr>
            <a:grpSpLocks/>
          </p:cNvGrpSpPr>
          <p:nvPr/>
        </p:nvGrpSpPr>
        <p:grpSpPr bwMode="auto">
          <a:xfrm>
            <a:off x="6269039" y="4038600"/>
            <a:ext cx="2265838" cy="2571894"/>
            <a:chOff x="3949" y="2562"/>
            <a:chExt cx="1698" cy="1758"/>
          </a:xfrm>
        </p:grpSpPr>
        <p:grpSp>
          <p:nvGrpSpPr>
            <p:cNvPr id="189" name="Group 187"/>
            <p:cNvGrpSpPr>
              <a:grpSpLocks/>
            </p:cNvGrpSpPr>
            <p:nvPr/>
          </p:nvGrpSpPr>
          <p:grpSpPr bwMode="auto">
            <a:xfrm flipH="1">
              <a:off x="4015" y="2562"/>
              <a:ext cx="1632" cy="1758"/>
              <a:chOff x="3360" y="336"/>
              <a:chExt cx="987" cy="912"/>
            </a:xfrm>
          </p:grpSpPr>
          <p:grpSp>
            <p:nvGrpSpPr>
              <p:cNvPr id="198" name="Group 188"/>
              <p:cNvGrpSpPr>
                <a:grpSpLocks/>
              </p:cNvGrpSpPr>
              <p:nvPr/>
            </p:nvGrpSpPr>
            <p:grpSpPr bwMode="auto">
              <a:xfrm>
                <a:off x="3840" y="336"/>
                <a:ext cx="507" cy="912"/>
                <a:chOff x="3456" y="1440"/>
                <a:chExt cx="1392" cy="2448"/>
              </a:xfrm>
            </p:grpSpPr>
            <p:sp>
              <p:nvSpPr>
                <p:cNvPr id="250" name="AutoShape 189"/>
                <p:cNvSpPr>
                  <a:spLocks noChangeArrowheads="1"/>
                </p:cNvSpPr>
                <p:nvPr/>
              </p:nvSpPr>
              <p:spPr bwMode="auto">
                <a:xfrm rot="-2297410">
                  <a:off x="3456" y="2448"/>
                  <a:ext cx="576" cy="144"/>
                </a:xfrm>
                <a:prstGeom prst="flowChartManualInput">
                  <a:avLst/>
                </a:prstGeom>
                <a:solidFill>
                  <a:srgbClr val="ECB87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251" name="AutoShape 190"/>
                <p:cNvSpPr>
                  <a:spLocks noChangeArrowheads="1"/>
                </p:cNvSpPr>
                <p:nvPr/>
              </p:nvSpPr>
              <p:spPr bwMode="auto">
                <a:xfrm rot="-8713060">
                  <a:off x="4272" y="2448"/>
                  <a:ext cx="576" cy="144"/>
                </a:xfrm>
                <a:prstGeom prst="flowChartManualInput">
                  <a:avLst/>
                </a:prstGeom>
                <a:solidFill>
                  <a:srgbClr val="ECB87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grpSp>
              <p:nvGrpSpPr>
                <p:cNvPr id="252" name="Group 191"/>
                <p:cNvGrpSpPr>
                  <a:grpSpLocks/>
                </p:cNvGrpSpPr>
                <p:nvPr/>
              </p:nvGrpSpPr>
              <p:grpSpPr bwMode="auto">
                <a:xfrm>
                  <a:off x="3696" y="1440"/>
                  <a:ext cx="912" cy="2448"/>
                  <a:chOff x="3696" y="1440"/>
                  <a:chExt cx="912" cy="2448"/>
                </a:xfrm>
              </p:grpSpPr>
              <p:grpSp>
                <p:nvGrpSpPr>
                  <p:cNvPr id="253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3696" y="1440"/>
                    <a:ext cx="912" cy="1776"/>
                    <a:chOff x="3696" y="1440"/>
                    <a:chExt cx="912" cy="1776"/>
                  </a:xfrm>
                </p:grpSpPr>
                <p:grpSp>
                  <p:nvGrpSpPr>
                    <p:cNvPr id="258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50" y="1440"/>
                      <a:ext cx="810" cy="816"/>
                      <a:chOff x="3744" y="1296"/>
                      <a:chExt cx="810" cy="816"/>
                    </a:xfrm>
                  </p:grpSpPr>
                  <p:grpSp>
                    <p:nvGrpSpPr>
                      <p:cNvPr id="261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1296"/>
                        <a:ext cx="810" cy="816"/>
                        <a:chOff x="3750" y="1296"/>
                        <a:chExt cx="810" cy="816"/>
                      </a:xfrm>
                    </p:grpSpPr>
                    <p:grpSp>
                      <p:nvGrpSpPr>
                        <p:cNvPr id="270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0" y="1296"/>
                          <a:ext cx="810" cy="672"/>
                          <a:chOff x="3750" y="1296"/>
                          <a:chExt cx="810" cy="672"/>
                        </a:xfrm>
                      </p:grpSpPr>
                      <p:sp>
                        <p:nvSpPr>
                          <p:cNvPr id="281" name="chair3"/>
                          <p:cNvSpPr>
                            <a:spLocks noEditPoints="1" noChangeArrowheads="1"/>
                          </p:cNvSpPr>
                          <p:nvPr/>
                        </p:nvSpPr>
                        <p:spPr bwMode="auto">
                          <a:xfrm>
                            <a:off x="3750" y="1296"/>
                            <a:ext cx="810" cy="667"/>
                          </a:xfrm>
                          <a:custGeom>
                            <a:avLst/>
                            <a:gdLst>
                              <a:gd name="T0" fmla="*/ 10800 w 21600"/>
                              <a:gd name="T1" fmla="*/ 0 h 21600"/>
                              <a:gd name="T2" fmla="*/ 20275 w 21600"/>
                              <a:gd name="T3" fmla="*/ 10800 h 21600"/>
                              <a:gd name="T4" fmla="*/ 10800 w 21600"/>
                              <a:gd name="T5" fmla="*/ 21600 h 21600"/>
                              <a:gd name="T6" fmla="*/ 1303 w 21600"/>
                              <a:gd name="T7" fmla="*/ 10800 h 21600"/>
                              <a:gd name="T8" fmla="*/ 4828 w 21600"/>
                              <a:gd name="T9" fmla="*/ 6639 h 21600"/>
                              <a:gd name="T10" fmla="*/ 16846 w 21600"/>
                              <a:gd name="T11" fmla="*/ 19649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T8" t="T9" r="T10" b="T11"/>
                            <a:pathLst>
                              <a:path w="21600" h="21600" extrusionOk="0">
                                <a:moveTo>
                                  <a:pt x="10661" y="21600"/>
                                </a:moveTo>
                                <a:lnTo>
                                  <a:pt x="11964" y="21600"/>
                                </a:lnTo>
                                <a:lnTo>
                                  <a:pt x="12969" y="21477"/>
                                </a:lnTo>
                                <a:lnTo>
                                  <a:pt x="13951" y="21379"/>
                                </a:lnTo>
                                <a:lnTo>
                                  <a:pt x="14742" y="21134"/>
                                </a:lnTo>
                                <a:lnTo>
                                  <a:pt x="15575" y="20765"/>
                                </a:lnTo>
                                <a:lnTo>
                                  <a:pt x="16152" y="20520"/>
                                </a:lnTo>
                                <a:lnTo>
                                  <a:pt x="16579" y="20225"/>
                                </a:lnTo>
                                <a:lnTo>
                                  <a:pt x="16942" y="19857"/>
                                </a:lnTo>
                                <a:lnTo>
                                  <a:pt x="17455" y="20520"/>
                                </a:lnTo>
                                <a:lnTo>
                                  <a:pt x="17989" y="21011"/>
                                </a:lnTo>
                                <a:lnTo>
                                  <a:pt x="18459" y="21379"/>
                                </a:lnTo>
                                <a:lnTo>
                                  <a:pt x="19079" y="21477"/>
                                </a:lnTo>
                                <a:lnTo>
                                  <a:pt x="19656" y="21477"/>
                                </a:lnTo>
                                <a:lnTo>
                                  <a:pt x="20275" y="21379"/>
                                </a:lnTo>
                                <a:lnTo>
                                  <a:pt x="20660" y="21011"/>
                                </a:lnTo>
                                <a:lnTo>
                                  <a:pt x="21173" y="20643"/>
                                </a:lnTo>
                                <a:lnTo>
                                  <a:pt x="21386" y="20225"/>
                                </a:lnTo>
                                <a:lnTo>
                                  <a:pt x="21600" y="19636"/>
                                </a:lnTo>
                                <a:lnTo>
                                  <a:pt x="21600" y="19145"/>
                                </a:lnTo>
                                <a:lnTo>
                                  <a:pt x="21600" y="18605"/>
                                </a:lnTo>
                                <a:lnTo>
                                  <a:pt x="21386" y="18115"/>
                                </a:lnTo>
                                <a:lnTo>
                                  <a:pt x="21066" y="17525"/>
                                </a:lnTo>
                                <a:lnTo>
                                  <a:pt x="20660" y="17108"/>
                                </a:lnTo>
                                <a:lnTo>
                                  <a:pt x="20275" y="16740"/>
                                </a:lnTo>
                                <a:lnTo>
                                  <a:pt x="20275" y="10628"/>
                                </a:lnTo>
                                <a:lnTo>
                                  <a:pt x="20275" y="5695"/>
                                </a:lnTo>
                                <a:lnTo>
                                  <a:pt x="20275" y="5105"/>
                                </a:lnTo>
                                <a:lnTo>
                                  <a:pt x="20190" y="4492"/>
                                </a:lnTo>
                                <a:lnTo>
                                  <a:pt x="19976" y="4075"/>
                                </a:lnTo>
                                <a:lnTo>
                                  <a:pt x="19763" y="3485"/>
                                </a:lnTo>
                                <a:lnTo>
                                  <a:pt x="19442" y="2995"/>
                                </a:lnTo>
                                <a:lnTo>
                                  <a:pt x="19079" y="2455"/>
                                </a:lnTo>
                                <a:lnTo>
                                  <a:pt x="18673" y="2086"/>
                                </a:lnTo>
                                <a:lnTo>
                                  <a:pt x="18139" y="1620"/>
                                </a:lnTo>
                                <a:lnTo>
                                  <a:pt x="17562" y="1325"/>
                                </a:lnTo>
                                <a:lnTo>
                                  <a:pt x="16836" y="957"/>
                                </a:lnTo>
                                <a:lnTo>
                                  <a:pt x="16045" y="589"/>
                                </a:lnTo>
                                <a:lnTo>
                                  <a:pt x="15169" y="344"/>
                                </a:lnTo>
                                <a:lnTo>
                                  <a:pt x="14272" y="245"/>
                                </a:lnTo>
                                <a:lnTo>
                                  <a:pt x="13182" y="123"/>
                                </a:lnTo>
                                <a:lnTo>
                                  <a:pt x="12028" y="0"/>
                                </a:lnTo>
                                <a:lnTo>
                                  <a:pt x="10832" y="0"/>
                                </a:lnTo>
                                <a:lnTo>
                                  <a:pt x="9572" y="0"/>
                                </a:lnTo>
                                <a:lnTo>
                                  <a:pt x="8418" y="123"/>
                                </a:lnTo>
                                <a:lnTo>
                                  <a:pt x="7328" y="245"/>
                                </a:lnTo>
                                <a:lnTo>
                                  <a:pt x="6431" y="344"/>
                                </a:lnTo>
                                <a:lnTo>
                                  <a:pt x="5555" y="589"/>
                                </a:lnTo>
                                <a:lnTo>
                                  <a:pt x="4764" y="957"/>
                                </a:lnTo>
                                <a:lnTo>
                                  <a:pt x="4038" y="1325"/>
                                </a:lnTo>
                                <a:lnTo>
                                  <a:pt x="3461" y="1620"/>
                                </a:lnTo>
                                <a:lnTo>
                                  <a:pt x="2927" y="2086"/>
                                </a:lnTo>
                                <a:lnTo>
                                  <a:pt x="2521" y="2455"/>
                                </a:lnTo>
                                <a:lnTo>
                                  <a:pt x="2158" y="2995"/>
                                </a:lnTo>
                                <a:lnTo>
                                  <a:pt x="1837" y="3485"/>
                                </a:lnTo>
                                <a:lnTo>
                                  <a:pt x="1624" y="4075"/>
                                </a:lnTo>
                                <a:lnTo>
                                  <a:pt x="1410" y="4492"/>
                                </a:lnTo>
                                <a:lnTo>
                                  <a:pt x="1303" y="5105"/>
                                </a:lnTo>
                                <a:lnTo>
                                  <a:pt x="1303" y="5695"/>
                                </a:lnTo>
                                <a:lnTo>
                                  <a:pt x="1303" y="10874"/>
                                </a:lnTo>
                                <a:lnTo>
                                  <a:pt x="1303" y="16740"/>
                                </a:lnTo>
                                <a:lnTo>
                                  <a:pt x="940" y="17108"/>
                                </a:lnTo>
                                <a:lnTo>
                                  <a:pt x="534" y="17525"/>
                                </a:lnTo>
                                <a:lnTo>
                                  <a:pt x="214" y="18115"/>
                                </a:lnTo>
                                <a:lnTo>
                                  <a:pt x="0" y="18605"/>
                                </a:lnTo>
                                <a:lnTo>
                                  <a:pt x="0" y="19145"/>
                                </a:lnTo>
                                <a:lnTo>
                                  <a:pt x="0" y="19636"/>
                                </a:lnTo>
                                <a:lnTo>
                                  <a:pt x="214" y="20225"/>
                                </a:lnTo>
                                <a:lnTo>
                                  <a:pt x="427" y="20643"/>
                                </a:lnTo>
                                <a:lnTo>
                                  <a:pt x="833" y="21011"/>
                                </a:lnTo>
                                <a:lnTo>
                                  <a:pt x="1303" y="21379"/>
                                </a:lnTo>
                                <a:lnTo>
                                  <a:pt x="1944" y="21477"/>
                                </a:lnTo>
                                <a:lnTo>
                                  <a:pt x="2521" y="21477"/>
                                </a:lnTo>
                                <a:lnTo>
                                  <a:pt x="3141" y="21379"/>
                                </a:lnTo>
                                <a:lnTo>
                                  <a:pt x="3611" y="21011"/>
                                </a:lnTo>
                                <a:lnTo>
                                  <a:pt x="4145" y="20520"/>
                                </a:lnTo>
                                <a:lnTo>
                                  <a:pt x="4658" y="19857"/>
                                </a:lnTo>
                                <a:lnTo>
                                  <a:pt x="4914" y="20225"/>
                                </a:lnTo>
                                <a:lnTo>
                                  <a:pt x="5448" y="20520"/>
                                </a:lnTo>
                                <a:lnTo>
                                  <a:pt x="6025" y="20765"/>
                                </a:lnTo>
                                <a:lnTo>
                                  <a:pt x="6751" y="21134"/>
                                </a:lnTo>
                                <a:lnTo>
                                  <a:pt x="7542" y="21379"/>
                                </a:lnTo>
                                <a:lnTo>
                                  <a:pt x="8418" y="21477"/>
                                </a:lnTo>
                                <a:lnTo>
                                  <a:pt x="9465" y="21600"/>
                                </a:lnTo>
                                <a:lnTo>
                                  <a:pt x="10661" y="21600"/>
                                </a:lnTo>
                                <a:close/>
                              </a:path>
                              <a:path w="21600" h="21600" extrusionOk="0">
                                <a:moveTo>
                                  <a:pt x="17049" y="19857"/>
                                </a:moveTo>
                                <a:lnTo>
                                  <a:pt x="17049" y="19268"/>
                                </a:lnTo>
                                <a:lnTo>
                                  <a:pt x="17049" y="18016"/>
                                </a:lnTo>
                                <a:lnTo>
                                  <a:pt x="17049" y="16274"/>
                                </a:lnTo>
                                <a:lnTo>
                                  <a:pt x="17049" y="14114"/>
                                </a:lnTo>
                                <a:lnTo>
                                  <a:pt x="17049" y="11880"/>
                                </a:lnTo>
                                <a:lnTo>
                                  <a:pt x="17049" y="9843"/>
                                </a:lnTo>
                                <a:lnTo>
                                  <a:pt x="17049" y="8100"/>
                                </a:lnTo>
                                <a:lnTo>
                                  <a:pt x="17049" y="7069"/>
                                </a:lnTo>
                                <a:lnTo>
                                  <a:pt x="16942" y="6725"/>
                                </a:lnTo>
                                <a:lnTo>
                                  <a:pt x="16836" y="6357"/>
                                </a:lnTo>
                                <a:lnTo>
                                  <a:pt x="16686" y="6112"/>
                                </a:lnTo>
                                <a:lnTo>
                                  <a:pt x="16472" y="5768"/>
                                </a:lnTo>
                                <a:lnTo>
                                  <a:pt x="15746" y="5351"/>
                                </a:lnTo>
                                <a:lnTo>
                                  <a:pt x="14849" y="4983"/>
                                </a:lnTo>
                                <a:lnTo>
                                  <a:pt x="13951" y="4615"/>
                                </a:lnTo>
                                <a:lnTo>
                                  <a:pt x="12862" y="4369"/>
                                </a:lnTo>
                                <a:lnTo>
                                  <a:pt x="11879" y="4271"/>
                                </a:lnTo>
                                <a:lnTo>
                                  <a:pt x="10832" y="4197"/>
                                </a:lnTo>
                                <a:lnTo>
                                  <a:pt x="9828" y="4271"/>
                                </a:lnTo>
                                <a:lnTo>
                                  <a:pt x="8845" y="4369"/>
                                </a:lnTo>
                                <a:lnTo>
                                  <a:pt x="7734" y="4615"/>
                                </a:lnTo>
                                <a:lnTo>
                                  <a:pt x="6751" y="4983"/>
                                </a:lnTo>
                                <a:lnTo>
                                  <a:pt x="5961" y="5351"/>
                                </a:lnTo>
                                <a:lnTo>
                                  <a:pt x="5234" y="5768"/>
                                </a:lnTo>
                                <a:lnTo>
                                  <a:pt x="4914" y="6112"/>
                                </a:lnTo>
                                <a:lnTo>
                                  <a:pt x="4764" y="6357"/>
                                </a:lnTo>
                                <a:lnTo>
                                  <a:pt x="4658" y="6725"/>
                                </a:lnTo>
                                <a:lnTo>
                                  <a:pt x="4658" y="7069"/>
                                </a:lnTo>
                                <a:lnTo>
                                  <a:pt x="4658" y="8100"/>
                                </a:lnTo>
                                <a:lnTo>
                                  <a:pt x="4658" y="9843"/>
                                </a:lnTo>
                                <a:lnTo>
                                  <a:pt x="4658" y="11880"/>
                                </a:lnTo>
                                <a:lnTo>
                                  <a:pt x="4658" y="14114"/>
                                </a:lnTo>
                                <a:lnTo>
                                  <a:pt x="4658" y="16274"/>
                                </a:lnTo>
                                <a:lnTo>
                                  <a:pt x="4658" y="18016"/>
                                </a:lnTo>
                                <a:lnTo>
                                  <a:pt x="4658" y="19268"/>
                                </a:lnTo>
                                <a:lnTo>
                                  <a:pt x="4658" y="19857"/>
                                </a:lnTo>
                              </a:path>
                            </a:pathLst>
                          </a:custGeom>
                          <a:solidFill>
                            <a:srgbClr val="6633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>
                            <a:outerShdw dist="107763" dir="2700000" algn="ctr" rotWithShape="0">
                              <a:srgbClr val="808080"/>
                            </a:outerShdw>
                          </a:effectLst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82" name="AutoShape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3888" y="1440"/>
                            <a:ext cx="528" cy="52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ECB87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</p:grpSp>
                    <p:grpSp>
                      <p:nvGrpSpPr>
                        <p:cNvPr id="271" name="Group 1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36" y="1584"/>
                          <a:ext cx="144" cy="96"/>
                          <a:chOff x="2880" y="2976"/>
                          <a:chExt cx="144" cy="96"/>
                        </a:xfrm>
                      </p:grpSpPr>
                      <p:sp>
                        <p:nvSpPr>
                          <p:cNvPr id="279" name="Oval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80" y="2976"/>
                            <a:ext cx="144" cy="96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  <p:sp>
                        <p:nvSpPr>
                          <p:cNvPr id="280" name="Oval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3024"/>
                            <a:ext cx="48" cy="48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</p:grpSp>
                    <p:grpSp>
                      <p:nvGrpSpPr>
                        <p:cNvPr id="272" name="Group 2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24" y="1584"/>
                          <a:ext cx="144" cy="96"/>
                          <a:chOff x="2880" y="2976"/>
                          <a:chExt cx="144" cy="96"/>
                        </a:xfrm>
                      </p:grpSpPr>
                      <p:sp>
                        <p:nvSpPr>
                          <p:cNvPr id="277" name="Oval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80" y="2976"/>
                            <a:ext cx="144" cy="96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  <p:sp>
                        <p:nvSpPr>
                          <p:cNvPr id="278" name="Oval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3024"/>
                            <a:ext cx="48" cy="48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</p:grpSp>
                    <p:sp>
                      <p:nvSpPr>
                        <p:cNvPr id="273" name="AutoShape 2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200000" flipH="1">
                          <a:off x="3960" y="1416"/>
                          <a:ext cx="48" cy="192"/>
                        </a:xfrm>
                        <a:prstGeom prst="moon">
                          <a:avLst>
                            <a:gd name="adj" fmla="val 50000"/>
                          </a:avLst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274" name="AutoShape 2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200000" flipH="1">
                          <a:off x="4296" y="1416"/>
                          <a:ext cx="48" cy="192"/>
                        </a:xfrm>
                        <a:prstGeom prst="moon">
                          <a:avLst>
                            <a:gd name="adj" fmla="val 50000"/>
                          </a:avLst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275" name="AutoShape 2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4104" y="1752"/>
                          <a:ext cx="96" cy="240"/>
                        </a:xfrm>
                        <a:prstGeom prst="moon">
                          <a:avLst>
                            <a:gd name="adj" fmla="val 50000"/>
                          </a:avLst>
                        </a:prstGeom>
                        <a:solidFill>
                          <a:srgbClr val="DC2304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276" name="Rectangle 2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4" y="1968"/>
                          <a:ext cx="288" cy="144"/>
                        </a:xfrm>
                        <a:prstGeom prst="rect">
                          <a:avLst/>
                        </a:prstGeom>
                        <a:solidFill>
                          <a:srgbClr val="ECB872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</p:grpSp>
                  <p:grpSp>
                    <p:nvGrpSpPr>
                      <p:cNvPr id="262" name="Group 208"/>
                      <p:cNvGrpSpPr>
                        <a:grpSpLocks/>
                      </p:cNvGrpSpPr>
                      <p:nvPr/>
                    </p:nvGrpSpPr>
                    <p:grpSpPr bwMode="auto">
                      <a:xfrm rot="6346845">
                        <a:off x="3744" y="1344"/>
                        <a:ext cx="288" cy="192"/>
                        <a:chOff x="2784" y="3312"/>
                        <a:chExt cx="288" cy="192"/>
                      </a:xfrm>
                    </p:grpSpPr>
                    <p:sp>
                      <p:nvSpPr>
                        <p:cNvPr id="267" name="Oval 2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336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D808C4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268" name="AutoShape 2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952" y="3384"/>
                          <a:ext cx="144" cy="96"/>
                        </a:xfrm>
                        <a:custGeom>
                          <a:avLst/>
                          <a:gdLst>
                            <a:gd name="T0" fmla="*/ 126 w 21600"/>
                            <a:gd name="T1" fmla="*/ 48 h 21600"/>
                            <a:gd name="T2" fmla="*/ 72 w 21600"/>
                            <a:gd name="T3" fmla="*/ 96 h 21600"/>
                            <a:gd name="T4" fmla="*/ 18 w 21600"/>
                            <a:gd name="T5" fmla="*/ 48 h 21600"/>
                            <a:gd name="T6" fmla="*/ 72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4500 w 21600"/>
                            <a:gd name="T13" fmla="*/ 4500 h 21600"/>
                            <a:gd name="T14" fmla="*/ 17100 w 21600"/>
                            <a:gd name="T15" fmla="*/ 17100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808C4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269" name="AutoShape 2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200000" flipH="1">
                          <a:off x="2760" y="3336"/>
                          <a:ext cx="144" cy="96"/>
                        </a:xfrm>
                        <a:custGeom>
                          <a:avLst/>
                          <a:gdLst>
                            <a:gd name="T0" fmla="*/ 126 w 21600"/>
                            <a:gd name="T1" fmla="*/ 48 h 21600"/>
                            <a:gd name="T2" fmla="*/ 72 w 21600"/>
                            <a:gd name="T3" fmla="*/ 96 h 21600"/>
                            <a:gd name="T4" fmla="*/ 18 w 21600"/>
                            <a:gd name="T5" fmla="*/ 48 h 21600"/>
                            <a:gd name="T6" fmla="*/ 72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4500 w 21600"/>
                            <a:gd name="T13" fmla="*/ 4500 h 21600"/>
                            <a:gd name="T14" fmla="*/ 17100 w 21600"/>
                            <a:gd name="T15" fmla="*/ 17100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808C4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</p:grpSp>
                  <p:grpSp>
                    <p:nvGrpSpPr>
                      <p:cNvPr id="263" name="Group 212"/>
                      <p:cNvGrpSpPr>
                        <a:grpSpLocks/>
                      </p:cNvGrpSpPr>
                      <p:nvPr/>
                    </p:nvGrpSpPr>
                    <p:grpSpPr bwMode="auto">
                      <a:xfrm rot="3545764">
                        <a:off x="4272" y="1344"/>
                        <a:ext cx="288" cy="192"/>
                        <a:chOff x="2784" y="3312"/>
                        <a:chExt cx="288" cy="192"/>
                      </a:xfrm>
                    </p:grpSpPr>
                    <p:sp>
                      <p:nvSpPr>
                        <p:cNvPr id="264" name="Oval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336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D808C4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265" name="AutoShape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2952" y="3384"/>
                          <a:ext cx="144" cy="96"/>
                        </a:xfrm>
                        <a:custGeom>
                          <a:avLst/>
                          <a:gdLst>
                            <a:gd name="T0" fmla="*/ 126 w 21600"/>
                            <a:gd name="T1" fmla="*/ 48 h 21600"/>
                            <a:gd name="T2" fmla="*/ 72 w 21600"/>
                            <a:gd name="T3" fmla="*/ 96 h 21600"/>
                            <a:gd name="T4" fmla="*/ 18 w 21600"/>
                            <a:gd name="T5" fmla="*/ 48 h 21600"/>
                            <a:gd name="T6" fmla="*/ 72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4500 w 21600"/>
                            <a:gd name="T13" fmla="*/ 4500 h 21600"/>
                            <a:gd name="T14" fmla="*/ 17100 w 21600"/>
                            <a:gd name="T15" fmla="*/ 17100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808C4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  <p:sp>
                      <p:nvSpPr>
                        <p:cNvPr id="266" name="AutoShap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200000" flipH="1">
                          <a:off x="2760" y="3336"/>
                          <a:ext cx="144" cy="96"/>
                        </a:xfrm>
                        <a:custGeom>
                          <a:avLst/>
                          <a:gdLst>
                            <a:gd name="T0" fmla="*/ 126 w 21600"/>
                            <a:gd name="T1" fmla="*/ 48 h 21600"/>
                            <a:gd name="T2" fmla="*/ 72 w 21600"/>
                            <a:gd name="T3" fmla="*/ 96 h 21600"/>
                            <a:gd name="T4" fmla="*/ 18 w 21600"/>
                            <a:gd name="T5" fmla="*/ 48 h 21600"/>
                            <a:gd name="T6" fmla="*/ 72 w 21600"/>
                            <a:gd name="T7" fmla="*/ 0 h 2160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4500 w 21600"/>
                            <a:gd name="T13" fmla="*/ 4500 h 21600"/>
                            <a:gd name="T14" fmla="*/ 17100 w 21600"/>
                            <a:gd name="T15" fmla="*/ 17100 h 2160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808C4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</p:grpSp>
                </p:grpSp>
                <p:sp>
                  <p:nvSpPr>
                    <p:cNvPr id="259" name="AutoShape 21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696" y="2256"/>
                      <a:ext cx="912" cy="960"/>
                    </a:xfrm>
                    <a:custGeom>
                      <a:avLst/>
                      <a:gdLst>
                        <a:gd name="T0" fmla="*/ 798 w 21600"/>
                        <a:gd name="T1" fmla="*/ 480 h 21600"/>
                        <a:gd name="T2" fmla="*/ 456 w 21600"/>
                        <a:gd name="T3" fmla="*/ 960 h 21600"/>
                        <a:gd name="T4" fmla="*/ 114 w 21600"/>
                        <a:gd name="T5" fmla="*/ 480 h 21600"/>
                        <a:gd name="T6" fmla="*/ 456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D808C4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60" name="AutoShape 21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32" y="2352"/>
                      <a:ext cx="192" cy="384"/>
                    </a:xfrm>
                    <a:prstGeom prst="flowChartDelay">
                      <a:avLst/>
                    </a:prstGeom>
                    <a:solidFill>
                      <a:srgbClr val="F8EF3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  <p:sp>
                <p:nvSpPr>
                  <p:cNvPr id="254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3216"/>
                    <a:ext cx="192" cy="528"/>
                  </a:xfrm>
                  <a:prstGeom prst="flowChartManualOperation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255" name="AutoShape 219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3216"/>
                    <a:ext cx="192" cy="528"/>
                  </a:xfrm>
                  <a:prstGeom prst="flowChartManualOperation">
                    <a:avLst/>
                  </a:prstGeom>
                  <a:solidFill>
                    <a:srgbClr val="ECB87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256" name="AutoShape 22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36" y="3696"/>
                    <a:ext cx="192" cy="192"/>
                  </a:xfrm>
                  <a:prstGeom prst="flowChartDelay">
                    <a:avLst/>
                  </a:prstGeom>
                  <a:solidFill>
                    <a:srgbClr val="D808C4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257" name="AutoShape 22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128" y="3696"/>
                    <a:ext cx="192" cy="192"/>
                  </a:xfrm>
                  <a:prstGeom prst="flowChartDelay">
                    <a:avLst/>
                  </a:prstGeom>
                  <a:solidFill>
                    <a:srgbClr val="D808C4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</p:grpSp>
          </p:grpSp>
          <p:grpSp>
            <p:nvGrpSpPr>
              <p:cNvPr id="199" name="Group 222"/>
              <p:cNvGrpSpPr>
                <a:grpSpLocks/>
              </p:cNvGrpSpPr>
              <p:nvPr/>
            </p:nvGrpSpPr>
            <p:grpSpPr bwMode="auto">
              <a:xfrm>
                <a:off x="3360" y="384"/>
                <a:ext cx="576" cy="864"/>
                <a:chOff x="2064" y="1632"/>
                <a:chExt cx="1488" cy="2400"/>
              </a:xfrm>
            </p:grpSpPr>
            <p:grpSp>
              <p:nvGrpSpPr>
                <p:cNvPr id="200" name="Group 223"/>
                <p:cNvGrpSpPr>
                  <a:grpSpLocks/>
                </p:cNvGrpSpPr>
                <p:nvPr/>
              </p:nvGrpSpPr>
              <p:grpSpPr bwMode="auto">
                <a:xfrm>
                  <a:off x="2064" y="1632"/>
                  <a:ext cx="1488" cy="2400"/>
                  <a:chOff x="2064" y="1632"/>
                  <a:chExt cx="1488" cy="2400"/>
                </a:xfrm>
              </p:grpSpPr>
              <p:sp>
                <p:nvSpPr>
                  <p:cNvPr id="203" name="AutoShape 224"/>
                  <p:cNvSpPr>
                    <a:spLocks noChangeArrowheads="1"/>
                  </p:cNvSpPr>
                  <p:nvPr/>
                </p:nvSpPr>
                <p:spPr bwMode="auto">
                  <a:xfrm rot="7730541">
                    <a:off x="3120" y="2256"/>
                    <a:ext cx="144" cy="528"/>
                  </a:xfrm>
                  <a:prstGeom prst="flowChartProcess">
                    <a:avLst/>
                  </a:prstGeom>
                  <a:solidFill>
                    <a:srgbClr val="CF5C15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sp>
                <p:nvSpPr>
                  <p:cNvPr id="204" name="AutoShape 225"/>
                  <p:cNvSpPr>
                    <a:spLocks noChangeArrowheads="1"/>
                  </p:cNvSpPr>
                  <p:nvPr/>
                </p:nvSpPr>
                <p:spPr bwMode="auto">
                  <a:xfrm rot="3358726">
                    <a:off x="2352" y="2256"/>
                    <a:ext cx="144" cy="528"/>
                  </a:xfrm>
                  <a:prstGeom prst="flowChartProcess">
                    <a:avLst/>
                  </a:prstGeom>
                  <a:solidFill>
                    <a:srgbClr val="CF5C15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r-Latn-RS"/>
                  </a:p>
                </p:txBody>
              </p:sp>
              <p:grpSp>
                <p:nvGrpSpPr>
                  <p:cNvPr id="205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496" y="1632"/>
                    <a:ext cx="625" cy="2400"/>
                    <a:chOff x="2496" y="1632"/>
                    <a:chExt cx="625" cy="2400"/>
                  </a:xfrm>
                </p:grpSpPr>
                <p:grpSp>
                  <p:nvGrpSpPr>
                    <p:cNvPr id="220" name="Group 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6" y="1632"/>
                      <a:ext cx="625" cy="2263"/>
                      <a:chOff x="2496" y="1913"/>
                      <a:chExt cx="625" cy="2263"/>
                    </a:xfrm>
                  </p:grpSpPr>
                  <p:grpSp>
                    <p:nvGrpSpPr>
                      <p:cNvPr id="223" name="Group 2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96" y="1913"/>
                        <a:ext cx="625" cy="1447"/>
                        <a:chOff x="2496" y="1913"/>
                        <a:chExt cx="625" cy="1447"/>
                      </a:xfrm>
                    </p:grpSpPr>
                    <p:grpSp>
                      <p:nvGrpSpPr>
                        <p:cNvPr id="228" name="Group 2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96" y="1913"/>
                          <a:ext cx="625" cy="1207"/>
                          <a:chOff x="2496" y="1913"/>
                          <a:chExt cx="625" cy="1207"/>
                        </a:xfrm>
                      </p:grpSpPr>
                      <p:grpSp>
                        <p:nvGrpSpPr>
                          <p:cNvPr id="230" name="Group 2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6" y="1913"/>
                            <a:ext cx="625" cy="679"/>
                            <a:chOff x="2496" y="1913"/>
                            <a:chExt cx="625" cy="679"/>
                          </a:xfrm>
                        </p:grpSpPr>
                        <p:grpSp>
                          <p:nvGrpSpPr>
                            <p:cNvPr id="235" name="Group 23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6" y="1913"/>
                              <a:ext cx="625" cy="535"/>
                              <a:chOff x="2496" y="1913"/>
                              <a:chExt cx="625" cy="535"/>
                            </a:xfrm>
                          </p:grpSpPr>
                          <p:grpSp>
                            <p:nvGrpSpPr>
                              <p:cNvPr id="238" name="Group 23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496" y="1913"/>
                                <a:ext cx="625" cy="535"/>
                                <a:chOff x="2496" y="1913"/>
                                <a:chExt cx="625" cy="535"/>
                              </a:xfrm>
                            </p:grpSpPr>
                            <p:grpSp>
                              <p:nvGrpSpPr>
                                <p:cNvPr id="241" name="Group 2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496" y="1913"/>
                                  <a:ext cx="625" cy="535"/>
                                  <a:chOff x="2496" y="1913"/>
                                  <a:chExt cx="625" cy="535"/>
                                </a:xfrm>
                              </p:grpSpPr>
                              <p:grpSp>
                                <p:nvGrpSpPr>
                                  <p:cNvPr id="244" name="Group 2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496" y="1968"/>
                                    <a:ext cx="624" cy="480"/>
                                    <a:chOff x="2496" y="1968"/>
                                    <a:chExt cx="624" cy="480"/>
                                  </a:xfrm>
                                </p:grpSpPr>
                                <p:sp>
                                  <p:nvSpPr>
                                    <p:cNvPr id="247" name="AutoShape 2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 rot="5400000">
                                      <a:off x="2568" y="1944"/>
                                      <a:ext cx="480" cy="528"/>
                                    </a:xfrm>
                                    <a:prstGeom prst="flowChartDisplay">
                                      <a:avLst/>
                                    </a:prstGeom>
                                    <a:solidFill>
                                      <a:srgbClr val="ECB872"/>
                                    </a:soli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sr-Latn-RS"/>
                                    </a:p>
                                  </p:txBody>
                                </p:sp>
                                <p:sp>
                                  <p:nvSpPr>
                                    <p:cNvPr id="248" name="AutoShape 2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072" y="2064"/>
                                      <a:ext cx="48" cy="192"/>
                                    </a:xfrm>
                                    <a:prstGeom prst="flowChartDelay">
                                      <a:avLst/>
                                    </a:prstGeom>
                                    <a:solidFill>
                                      <a:srgbClr val="ECB872"/>
                                    </a:soli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sr-Latn-RS"/>
                                    </a:p>
                                  </p:txBody>
                                </p:sp>
                                <p:sp>
                                  <p:nvSpPr>
                                    <p:cNvPr id="249" name="AutoShape 23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2496" y="2064"/>
                                      <a:ext cx="48" cy="192"/>
                                    </a:xfrm>
                                    <a:prstGeom prst="flowChartDelay">
                                      <a:avLst/>
                                    </a:prstGeom>
                                    <a:solidFill>
                                      <a:srgbClr val="ECB872"/>
                                    </a:solidFill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sr-Latn-R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45" name="AutoShape 23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rot="-4390879">
                                    <a:off x="2905" y="1793"/>
                                    <a:ext cx="96" cy="336"/>
                                  </a:xfrm>
                                  <a:prstGeom prst="flowChartDelay">
                                    <a:avLst/>
                                  </a:prstGeom>
                                  <a:solidFill>
                                    <a:srgbClr val="F7FD09"/>
                                  </a:solidFill>
                                  <a:ln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sr-Latn-RS"/>
                                  </a:p>
                                </p:txBody>
                              </p:sp>
                              <p:sp>
                                <p:nvSpPr>
                                  <p:cNvPr id="246" name="AutoShape 23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 rot="-6674682">
                                    <a:off x="2592" y="1824"/>
                                    <a:ext cx="96" cy="288"/>
                                  </a:xfrm>
                                  <a:prstGeom prst="flowChartDelay">
                                    <a:avLst/>
                                  </a:prstGeom>
                                  <a:solidFill>
                                    <a:srgbClr val="F7FD09"/>
                                  </a:solidFill>
                                  <a:ln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sr-Latn-R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42" name="Oval 24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92" y="2112"/>
                                  <a:ext cx="144" cy="96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r-Latn-RS"/>
                                </a:p>
                              </p:txBody>
                            </p:sp>
                            <p:sp>
                              <p:nvSpPr>
                                <p:cNvPr id="243" name="Oval 24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80" y="2112"/>
                                  <a:ext cx="144" cy="96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sr-Latn-RS"/>
                                </a:p>
                              </p:txBody>
                            </p:sp>
                          </p:grpSp>
                          <p:sp>
                            <p:nvSpPr>
                              <p:cNvPr id="239" name="Oval 2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928" y="2160"/>
                                <a:ext cx="48" cy="4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sr-Latn-RS"/>
                              </a:p>
                            </p:txBody>
                          </p:sp>
                          <p:sp>
                            <p:nvSpPr>
                              <p:cNvPr id="240" name="Oval 2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40" y="2160"/>
                                <a:ext cx="48" cy="4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sr-Latn-RS"/>
                              </a:p>
                            </p:txBody>
                          </p:sp>
                        </p:grpSp>
                        <p:sp>
                          <p:nvSpPr>
                            <p:cNvPr id="236" name="AutoShape 2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760" y="2280"/>
                              <a:ext cx="48" cy="192"/>
                            </a:xfrm>
                            <a:prstGeom prst="moon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DC2304"/>
                            </a:soli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sr-Latn-RS"/>
                            </a:p>
                          </p:txBody>
                        </p:sp>
                        <p:sp>
                          <p:nvSpPr>
                            <p:cNvPr id="237" name="Rectangle 2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88" y="2448"/>
                              <a:ext cx="240" cy="144"/>
                            </a:xfrm>
                            <a:prstGeom prst="rect">
                              <a:avLst/>
                            </a:prstGeom>
                            <a:solidFill>
                              <a:srgbClr val="ECB872"/>
                            </a:soli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sr-Latn-RS"/>
                            </a:p>
                          </p:txBody>
                        </p:sp>
                      </p:grpSp>
                      <p:sp>
                        <p:nvSpPr>
                          <p:cNvPr id="231" name="AutoShape 2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2496" y="2592"/>
                            <a:ext cx="624" cy="528"/>
                          </a:xfrm>
                          <a:prstGeom prst="flowChartManualOperation">
                            <a:avLst/>
                          </a:prstGeom>
                          <a:solidFill>
                            <a:srgbClr val="CF5C15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  <p:sp>
                        <p:nvSpPr>
                          <p:cNvPr id="232" name="Rectangle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4" y="2832"/>
                            <a:ext cx="528" cy="288"/>
                          </a:xfrm>
                          <a:prstGeom prst="rect">
                            <a:avLst/>
                          </a:prstGeom>
                          <a:solidFill>
                            <a:srgbClr val="6633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  <p:sp>
                        <p:nvSpPr>
                          <p:cNvPr id="233" name="Rectangle 2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592"/>
                            <a:ext cx="96" cy="336"/>
                          </a:xfrm>
                          <a:prstGeom prst="rect">
                            <a:avLst/>
                          </a:prstGeom>
                          <a:solidFill>
                            <a:srgbClr val="6633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  <p:sp>
                        <p:nvSpPr>
                          <p:cNvPr id="234" name="Rectangle 2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2592"/>
                            <a:ext cx="96" cy="336"/>
                          </a:xfrm>
                          <a:prstGeom prst="rect">
                            <a:avLst/>
                          </a:prstGeom>
                          <a:solidFill>
                            <a:srgbClr val="6633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sr-Latn-RS"/>
                          </a:p>
                        </p:txBody>
                      </p:sp>
                    </p:grpSp>
                    <p:sp>
                      <p:nvSpPr>
                        <p:cNvPr id="229" name="Rectangle 2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6" y="3120"/>
                          <a:ext cx="624" cy="240"/>
                        </a:xfrm>
                        <a:prstGeom prst="rect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sr-Latn-RS"/>
                        </a:p>
                      </p:txBody>
                    </p:sp>
                  </p:grpSp>
                  <p:sp>
                    <p:nvSpPr>
                      <p:cNvPr id="224" name="Rectangle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6" y="3360"/>
                        <a:ext cx="288" cy="816"/>
                      </a:xfrm>
                      <a:prstGeom prst="rect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225" name="Rectangle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32" y="3360"/>
                        <a:ext cx="288" cy="816"/>
                      </a:xfrm>
                      <a:prstGeom prst="rect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226" name="Rectangle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4" y="3696"/>
                        <a:ext cx="144" cy="96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  <p:sp>
                    <p:nvSpPr>
                      <p:cNvPr id="227" name="Rectangle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3696"/>
                        <a:ext cx="144" cy="96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sr-Latn-RS"/>
                      </a:p>
                    </p:txBody>
                  </p:sp>
                </p:grpSp>
                <p:sp>
                  <p:nvSpPr>
                    <p:cNvPr id="221" name="AutoShape 25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568" y="3864"/>
                      <a:ext cx="144" cy="192"/>
                    </a:xfrm>
                    <a:prstGeom prst="flowChartDelay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22" name="AutoShape 25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904" y="3864"/>
                      <a:ext cx="144" cy="192"/>
                    </a:xfrm>
                    <a:prstGeom prst="flowChartDelay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  <p:grpSp>
                <p:nvGrpSpPr>
                  <p:cNvPr id="206" name="Group 257"/>
                  <p:cNvGrpSpPr>
                    <a:grpSpLocks/>
                  </p:cNvGrpSpPr>
                  <p:nvPr/>
                </p:nvGrpSpPr>
                <p:grpSpPr bwMode="auto">
                  <a:xfrm rot="3382061">
                    <a:off x="2039" y="2626"/>
                    <a:ext cx="231" cy="181"/>
                    <a:chOff x="2448" y="2880"/>
                    <a:chExt cx="240" cy="192"/>
                  </a:xfrm>
                </p:grpSpPr>
                <p:sp>
                  <p:nvSpPr>
                    <p:cNvPr id="214" name="Oval 258"/>
                    <p:cNvSpPr>
                      <a:spLocks noChangeArrowheads="1"/>
                    </p:cNvSpPr>
                    <p:nvPr/>
                  </p:nvSpPr>
                  <p:spPr bwMode="auto">
                    <a:xfrm rot="1697358">
                      <a:off x="2448" y="2880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15" name="Oval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2928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16" name="Oval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2928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17" name="Oval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928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18" name="Oval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2928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19" name="Oval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880"/>
                      <a:ext cx="240" cy="96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  <p:grpSp>
                <p:nvGrpSpPr>
                  <p:cNvPr id="207" name="Group 264"/>
                  <p:cNvGrpSpPr>
                    <a:grpSpLocks/>
                  </p:cNvGrpSpPr>
                  <p:nvPr/>
                </p:nvGrpSpPr>
                <p:grpSpPr bwMode="auto">
                  <a:xfrm rot="18217939" flipH="1">
                    <a:off x="3347" y="2616"/>
                    <a:ext cx="230" cy="181"/>
                    <a:chOff x="2448" y="2880"/>
                    <a:chExt cx="240" cy="192"/>
                  </a:xfrm>
                </p:grpSpPr>
                <p:sp>
                  <p:nvSpPr>
                    <p:cNvPr id="208" name="Oval 265"/>
                    <p:cNvSpPr>
                      <a:spLocks noChangeArrowheads="1"/>
                    </p:cNvSpPr>
                    <p:nvPr/>
                  </p:nvSpPr>
                  <p:spPr bwMode="auto">
                    <a:xfrm rot="1697358">
                      <a:off x="2448" y="2880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09" name="Oval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2928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10" name="Oval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2928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11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928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12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2928"/>
                      <a:ext cx="48" cy="144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  <p:sp>
                  <p:nvSpPr>
                    <p:cNvPr id="213" name="Oval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2880"/>
                      <a:ext cx="240" cy="96"/>
                    </a:xfrm>
                    <a:prstGeom prst="ellipse">
                      <a:avLst/>
                    </a:prstGeom>
                    <a:solidFill>
                      <a:srgbClr val="ECB87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sr-Latn-RS"/>
                    </a:p>
                  </p:txBody>
                </p:sp>
              </p:grpSp>
            </p:grpSp>
            <p:sp>
              <p:nvSpPr>
                <p:cNvPr id="201" name="Oval 271"/>
                <p:cNvSpPr>
                  <a:spLocks noChangeArrowheads="1"/>
                </p:cNvSpPr>
                <p:nvPr/>
              </p:nvSpPr>
              <p:spPr bwMode="auto">
                <a:xfrm>
                  <a:off x="2592" y="2496"/>
                  <a:ext cx="96" cy="144"/>
                </a:xfrm>
                <a:prstGeom prst="ellipse">
                  <a:avLst/>
                </a:prstGeom>
                <a:solidFill>
                  <a:srgbClr val="F8F8F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  <p:sp>
              <p:nvSpPr>
                <p:cNvPr id="202" name="Oval 272"/>
                <p:cNvSpPr>
                  <a:spLocks noChangeArrowheads="1"/>
                </p:cNvSpPr>
                <p:nvPr/>
              </p:nvSpPr>
              <p:spPr bwMode="auto">
                <a:xfrm>
                  <a:off x="2928" y="2496"/>
                  <a:ext cx="96" cy="144"/>
                </a:xfrm>
                <a:prstGeom prst="ellipse">
                  <a:avLst/>
                </a:prstGeom>
                <a:solidFill>
                  <a:srgbClr val="F8F8F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r-Latn-RS"/>
                </a:p>
              </p:txBody>
            </p:sp>
          </p:grpSp>
        </p:grpSp>
        <p:sp>
          <p:nvSpPr>
            <p:cNvPr id="190" name="Rectangle 273"/>
            <p:cNvSpPr>
              <a:spLocks noChangeArrowheads="1"/>
            </p:cNvSpPr>
            <p:nvPr/>
          </p:nvSpPr>
          <p:spPr bwMode="auto">
            <a:xfrm flipH="1">
              <a:off x="4060" y="3441"/>
              <a:ext cx="1508" cy="769"/>
            </a:xfrm>
            <a:prstGeom prst="rect">
              <a:avLst/>
            </a:prstGeom>
            <a:gradFill rotWithShape="1">
              <a:gsLst>
                <a:gs pos="0">
                  <a:srgbClr val="5E4700"/>
                </a:gs>
                <a:gs pos="5000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grpSp>
          <p:nvGrpSpPr>
            <p:cNvPr id="191" name="Group 274"/>
            <p:cNvGrpSpPr>
              <a:grpSpLocks/>
            </p:cNvGrpSpPr>
            <p:nvPr/>
          </p:nvGrpSpPr>
          <p:grpSpPr bwMode="auto">
            <a:xfrm rot="3755602" flipH="1">
              <a:off x="3927" y="3392"/>
              <a:ext cx="160" cy="116"/>
              <a:chOff x="2448" y="2880"/>
              <a:chExt cx="240" cy="192"/>
            </a:xfrm>
          </p:grpSpPr>
          <p:sp>
            <p:nvSpPr>
              <p:cNvPr id="192" name="Oval 275"/>
              <p:cNvSpPr>
                <a:spLocks noChangeArrowheads="1"/>
              </p:cNvSpPr>
              <p:nvPr/>
            </p:nvSpPr>
            <p:spPr bwMode="auto">
              <a:xfrm rot="1697358">
                <a:off x="2448" y="2880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93" name="Oval 276"/>
              <p:cNvSpPr>
                <a:spLocks noChangeArrowheads="1"/>
              </p:cNvSpPr>
              <p:nvPr/>
            </p:nvSpPr>
            <p:spPr bwMode="auto">
              <a:xfrm>
                <a:off x="2640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94" name="Oval 277"/>
              <p:cNvSpPr>
                <a:spLocks noChangeArrowheads="1"/>
              </p:cNvSpPr>
              <p:nvPr/>
            </p:nvSpPr>
            <p:spPr bwMode="auto">
              <a:xfrm>
                <a:off x="2496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95" name="Oval 278"/>
              <p:cNvSpPr>
                <a:spLocks noChangeArrowheads="1"/>
              </p:cNvSpPr>
              <p:nvPr/>
            </p:nvSpPr>
            <p:spPr bwMode="auto">
              <a:xfrm>
                <a:off x="2544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96" name="Oval 279"/>
              <p:cNvSpPr>
                <a:spLocks noChangeArrowheads="1"/>
              </p:cNvSpPr>
              <p:nvPr/>
            </p:nvSpPr>
            <p:spPr bwMode="auto">
              <a:xfrm>
                <a:off x="2592" y="2928"/>
                <a:ext cx="48" cy="144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97" name="Oval 280"/>
              <p:cNvSpPr>
                <a:spLocks noChangeArrowheads="1"/>
              </p:cNvSpPr>
              <p:nvPr/>
            </p:nvSpPr>
            <p:spPr bwMode="auto">
              <a:xfrm>
                <a:off x="2448" y="2880"/>
                <a:ext cx="240" cy="96"/>
              </a:xfrm>
              <a:prstGeom prst="ellipse">
                <a:avLst/>
              </a:prstGeom>
              <a:solidFill>
                <a:srgbClr val="ECB87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</p:grpSp>
      <p:sp>
        <p:nvSpPr>
          <p:cNvPr id="283" name="AutoShape 281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2916238" y="6165850"/>
            <a:ext cx="647700" cy="544513"/>
          </a:xfrm>
          <a:custGeom>
            <a:avLst/>
            <a:gdLst>
              <a:gd name="T0" fmla="*/ 298362 w 21600"/>
              <a:gd name="T1" fmla="*/ 832 h 21600"/>
              <a:gd name="T2" fmla="*/ 83961 w 21600"/>
              <a:gd name="T3" fmla="*/ 304272 h 21600"/>
              <a:gd name="T4" fmla="*/ 311106 w 21600"/>
              <a:gd name="T5" fmla="*/ 136532 h 21600"/>
              <a:gd name="T6" fmla="*/ 728662 w 21600"/>
              <a:gd name="T7" fmla="*/ 272257 h 21600"/>
              <a:gd name="T8" fmla="*/ 566738 w 21600"/>
              <a:gd name="T9" fmla="*/ 408385 h 21600"/>
              <a:gd name="T10" fmla="*/ 404812 w 21600"/>
              <a:gd name="T11" fmla="*/ 27225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83"/>
                  <a:pt x="5422" y="11366"/>
                  <a:pt x="5466" y="11647"/>
                </a:cubicBezTo>
                <a:lnTo>
                  <a:pt x="133" y="12494"/>
                </a:lnTo>
                <a:cubicBezTo>
                  <a:pt x="44" y="11933"/>
                  <a:pt x="0" y="1136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060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BAB6BE"/>
              </a:gs>
              <a:gs pos="100000">
                <a:srgbClr val="56545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sr-Latn-R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kam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4" y="1219200"/>
            <a:ext cx="8220076" cy="490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947256"/>
              </p:ext>
            </p:extLst>
          </p:nvPr>
        </p:nvGraphicFramePr>
        <p:xfrm>
          <a:off x="504825" y="1295400"/>
          <a:ext cx="5514975" cy="1508760"/>
        </p:xfrm>
        <a:graphic>
          <a:graphicData uri="http://schemas.openxmlformats.org/drawingml/2006/table">
            <a:tbl>
              <a:tblPr/>
              <a:tblGrid>
                <a:gridCol w="2792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9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8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5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Први сабирак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 сабирак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Збир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7381916"/>
              </p:ext>
            </p:extLst>
          </p:nvPr>
        </p:nvGraphicFramePr>
        <p:xfrm>
          <a:off x="479425" y="2895600"/>
          <a:ext cx="5540375" cy="1587732"/>
        </p:xfrm>
        <a:graphic>
          <a:graphicData uri="http://schemas.openxmlformats.org/drawingml/2006/table">
            <a:tbl>
              <a:tblPr/>
              <a:tblGrid>
                <a:gridCol w="2805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1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02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2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07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9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Умањеник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Умањилац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Разлика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B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7451725" y="444500"/>
            <a:ext cx="1079500" cy="1079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7596188" y="579438"/>
            <a:ext cx="792162" cy="792162"/>
          </a:xfrm>
          <a:prstGeom prst="ellipse">
            <a:avLst/>
          </a:prstGeom>
          <a:solidFill>
            <a:srgbClr val="FFFA2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18" name="Line 66"/>
          <p:cNvSpPr>
            <a:spLocks noChangeShapeType="1"/>
          </p:cNvSpPr>
          <p:nvPr/>
        </p:nvSpPr>
        <p:spPr bwMode="auto">
          <a:xfrm>
            <a:off x="7667625" y="715962"/>
            <a:ext cx="6492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s-Latn-BA"/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7885113" y="623887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+</a:t>
            </a: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7770813" y="9144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-</a:t>
            </a:r>
          </a:p>
        </p:txBody>
      </p:sp>
      <p:sp>
        <p:nvSpPr>
          <p:cNvPr id="21" name="AutoShape 6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323850" y="6313488"/>
            <a:ext cx="647700" cy="544512"/>
          </a:xfrm>
          <a:custGeom>
            <a:avLst/>
            <a:gdLst>
              <a:gd name="T0" fmla="*/ 298362 w 21600"/>
              <a:gd name="T1" fmla="*/ 832 h 21600"/>
              <a:gd name="T2" fmla="*/ 83961 w 21600"/>
              <a:gd name="T3" fmla="*/ 304271 h 21600"/>
              <a:gd name="T4" fmla="*/ 311106 w 21600"/>
              <a:gd name="T5" fmla="*/ 136531 h 21600"/>
              <a:gd name="T6" fmla="*/ 728662 w 21600"/>
              <a:gd name="T7" fmla="*/ 272256 h 21600"/>
              <a:gd name="T8" fmla="*/ 566738 w 21600"/>
              <a:gd name="T9" fmla="*/ 408384 h 21600"/>
              <a:gd name="T10" fmla="*/ 404812 w 21600"/>
              <a:gd name="T11" fmla="*/ 27225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83"/>
                  <a:pt x="5422" y="11366"/>
                  <a:pt x="5466" y="11647"/>
                </a:cubicBezTo>
                <a:lnTo>
                  <a:pt x="133" y="12494"/>
                </a:lnTo>
                <a:cubicBezTo>
                  <a:pt x="44" y="11933"/>
                  <a:pt x="0" y="1136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00188" y="543580"/>
            <a:ext cx="5947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r-Cyrl-CS" sz="2800" b="1" dirty="0" smtClean="0">
                <a:solidFill>
                  <a:srgbClr val="DBE422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en-US" sz="2800" b="1" dirty="0">
              <a:solidFill>
                <a:srgbClr val="DBE4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797267" y="533400"/>
            <a:ext cx="5079931" cy="122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Oval 9"/>
          <p:cNvSpPr/>
          <p:nvPr/>
        </p:nvSpPr>
        <p:spPr>
          <a:xfrm>
            <a:off x="2438400" y="533400"/>
            <a:ext cx="4191000" cy="1224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42515" y="2200015"/>
            <a:ext cx="6739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sr-Latn-R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КОМУТАТИВНОСТ САБИРАЊА</a:t>
            </a:r>
            <a:r>
              <a:rPr lang="sr-Cyrl-C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386" y="1905000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sr-Cyrl-C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797267" y="3555306"/>
            <a:ext cx="5346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Latn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B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797267" y="4406324"/>
            <a:ext cx="507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АСОЦИЈАТИВНОСТ</a:t>
            </a:r>
            <a:r>
              <a:rPr lang="sr-Latn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САБИРАЊА</a:t>
            </a:r>
            <a:endParaRPr lang="sr-Latn-B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286000" y="304800"/>
            <a:ext cx="4166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sr-Latn-R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ПОНОВИМО:</a:t>
            </a:r>
            <a:r>
              <a:rPr lang="sr-Cyrl-C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3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55571" y="533400"/>
            <a:ext cx="5686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Cyrl-C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sr-Cyrl-C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Cyrl-C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10=</a:t>
            </a:r>
            <a:r>
              <a:rPr lang="sr-Cyrl-C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sr-Cyrl-C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532" y="1733729"/>
            <a:ext cx="6423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Ако се један сабирак повећа за неки број</a:t>
            </a:r>
          </a:p>
          <a:p>
            <a:pPr algn="ctr"/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збир се повећава за тај исти број.</a:t>
            </a:r>
            <a:endParaRPr lang="sr-Latn-B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589" y="3193088"/>
            <a:ext cx="5801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Cyrl-C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sr-Cyrl-C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r-Cyrl-C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sr-Cyrl-C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+ 10 =</a:t>
            </a:r>
            <a:r>
              <a:rPr lang="sr-Cyrl-C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sr-Cyrl-C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574" y="4377651"/>
            <a:ext cx="6381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Ако се један сабирак смањи за неки број</a:t>
            </a:r>
          </a:p>
          <a:p>
            <a:pPr algn="ctr"/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збир се смањи за тај исти број.</a:t>
            </a:r>
            <a:endParaRPr lang="sr-Latn-B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3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1236" y="1873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19400" y="2514600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Latn-B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sr-Cyrl-R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sr-Latn-BA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6825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sr-Latn-BA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+ 10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+ ( 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10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Latn-B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sr-Cyrl-R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sr-Latn-BA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7404" y="1269399"/>
            <a:ext cx="407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СТАЛНОСТ ЗБИРА</a:t>
            </a:r>
            <a:endParaRPr lang="sr-Latn-B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3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4032" y="329625"/>
            <a:ext cx="8246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Зависност разлике од промјене умањеника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275" y="1238071"/>
            <a:ext cx="6301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20 = </a:t>
            </a:r>
            <a:r>
              <a:rPr lang="sr-Latn-BA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  <a:p>
            <a:pPr algn="ctr"/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(50 </a:t>
            </a:r>
            <a:r>
              <a:rPr lang="sr-Latn-BA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+ 10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– 20 = 60 – 20 =  </a:t>
            </a:r>
            <a:r>
              <a:rPr lang="sr-Latn-BA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sr-Latn-B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753" y="2971800"/>
            <a:ext cx="63775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Када се умањеник увећа за неки број, </a:t>
            </a:r>
            <a:endParaRPr lang="sr-Cyrl-C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разлика </a:t>
            </a:r>
            <a:r>
              <a:rPr lang="sr-Cyrl-C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 увећа за тај исти број.</a:t>
            </a:r>
          </a:p>
          <a:p>
            <a:endParaRPr lang="sr-Cyrl-C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339" y="4015770"/>
            <a:ext cx="6160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20 = </a:t>
            </a:r>
            <a:r>
              <a:rPr lang="sr-Latn-BA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  <a:p>
            <a:pPr algn="ctr"/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(50 </a:t>
            </a:r>
            <a:r>
              <a:rPr lang="sr-Latn-BA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10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– 20 = 40 – 20 = </a:t>
            </a:r>
            <a:r>
              <a:rPr lang="sr-Latn-BA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sr-Latn-B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561" y="5486400"/>
            <a:ext cx="6450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Када се умањеник смањи за неки број</a:t>
            </a:r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разлика се смањује за тај исти број.</a:t>
            </a:r>
          </a:p>
          <a:p>
            <a:endParaRPr lang="sr-Cyrl-C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1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0604" y="405825"/>
            <a:ext cx="7935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Зависност разлике од промјене умањиоца</a:t>
            </a:r>
            <a:endParaRPr lang="sr-Latn-B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6338" y="1030069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-10 = </a:t>
            </a:r>
            <a:r>
              <a:rPr lang="sr-Latn-BA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Cyrl-R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sr-Latn-B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750874"/>
            <a:ext cx="6106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(10 </a:t>
            </a:r>
            <a:r>
              <a:rPr lang="sr-Latn-BA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5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5 = </a:t>
            </a:r>
            <a:r>
              <a:rPr lang="sr-Cyrl-R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sr-Latn-B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r-Latn-B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r-Latn-B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142" y="2398693"/>
            <a:ext cx="6538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Ако се умањилац смањи за неки број, </a:t>
            </a:r>
            <a:endParaRPr lang="sr-Cyrl-C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онда </a:t>
            </a:r>
            <a:r>
              <a:rPr lang="sr-Cyrl-C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 разлика повећава за тај исти број.</a:t>
            </a:r>
            <a:endParaRPr lang="sr-Latn-B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029" y="3817370"/>
            <a:ext cx="5917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10 = </a:t>
            </a:r>
            <a:r>
              <a:rPr lang="sr-Latn-BA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Cyrl-R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sr-Latn-B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(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sr-Cyrl-R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sr-Latn-BA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15 = </a:t>
            </a:r>
            <a:r>
              <a:rPr lang="sr-Cyrl-R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sr-Latn-B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459" y="5410200"/>
            <a:ext cx="64179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Ако се умањилац повећа за неки број </a:t>
            </a:r>
            <a:endParaRPr lang="sr-Cyrl-C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онда </a:t>
            </a:r>
            <a:r>
              <a:rPr lang="sr-Cyrl-C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 разлика смањује за тај исти број.</a:t>
            </a:r>
          </a:p>
          <a:p>
            <a:endParaRPr lang="sr-Cyrl-C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0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2895600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Cyrl-R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sr-Latn-BA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86200"/>
            <a:ext cx="6218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sr-Cyrl-R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(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sr-Cyrl-R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Cyrl-R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Cyrl-R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sr-Latn-BA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r-Cyrl-R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(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r-Cyrl-R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Cyrl-R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Latn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r-Cyrl-R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sr-Latn-BA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1577" y="1524000"/>
            <a:ext cx="45336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СТАЛНОСТ РАЗЛИКЕ</a:t>
            </a:r>
            <a:endParaRPr lang="sr-Cyrl-C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ACED"/>
              </a:gs>
              <a:gs pos="100000">
                <a:srgbClr val="70506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39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Content Placeholder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47813" y="55895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s-Latn-BA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203575" y="46529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s-Latn-BA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19250" y="3573463"/>
            <a:ext cx="76676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s-Latn-BA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203575" y="23495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s-Latn-BA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24535" y="269875"/>
            <a:ext cx="6334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sr-Cyrl-C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Сабирање десетица прве стотине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95288" y="1052513"/>
            <a:ext cx="1258887" cy="935037"/>
          </a:xfrm>
          <a:prstGeom prst="ellipse">
            <a:avLst/>
          </a:prstGeom>
          <a:solidFill>
            <a:srgbClr val="F2AC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979613" y="1916113"/>
            <a:ext cx="1258887" cy="935037"/>
          </a:xfrm>
          <a:prstGeom prst="ellipse">
            <a:avLst/>
          </a:prstGeom>
          <a:solidFill>
            <a:srgbClr val="F2AC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95288" y="3068638"/>
            <a:ext cx="1258887" cy="935037"/>
          </a:xfrm>
          <a:prstGeom prst="ellipse">
            <a:avLst/>
          </a:prstGeom>
          <a:solidFill>
            <a:srgbClr val="F2AC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089150" y="4149725"/>
            <a:ext cx="1258888" cy="935038"/>
          </a:xfrm>
          <a:prstGeom prst="ellipse">
            <a:avLst/>
          </a:prstGeom>
          <a:solidFill>
            <a:srgbClr val="F2AC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95288" y="5084763"/>
            <a:ext cx="1258887" cy="935037"/>
          </a:xfrm>
          <a:prstGeom prst="ellipse">
            <a:avLst/>
          </a:prstGeom>
          <a:solidFill>
            <a:srgbClr val="F2AC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9750" y="1268413"/>
            <a:ext cx="104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50+10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23863" y="5300663"/>
            <a:ext cx="104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50+50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228850" y="4365625"/>
            <a:ext cx="104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40+30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39750" y="3284538"/>
            <a:ext cx="104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20+60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152650" y="2133600"/>
            <a:ext cx="104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70+20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164388" y="1268413"/>
            <a:ext cx="122396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164388" y="2349500"/>
            <a:ext cx="12239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164388" y="3429000"/>
            <a:ext cx="12239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164388" y="4508500"/>
            <a:ext cx="12239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7164388" y="5589588"/>
            <a:ext cx="122396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529513" y="57340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80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529513" y="1412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70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491413" y="35734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90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413625" y="2492375"/>
            <a:ext cx="69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100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529513" y="46529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60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1652588" y="1470025"/>
            <a:ext cx="73025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s-Latn-BA"/>
          </a:p>
        </p:txBody>
      </p:sp>
      <p:pic>
        <p:nvPicPr>
          <p:cNvPr id="31" name="chor952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245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ding95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389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ding95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316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ding95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316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ding95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7316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ding95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173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35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6165850"/>
            <a:ext cx="647700" cy="544513"/>
          </a:xfrm>
          <a:custGeom>
            <a:avLst/>
            <a:gdLst>
              <a:gd name="T0" fmla="*/ 298362 w 21600"/>
              <a:gd name="T1" fmla="*/ 832 h 21600"/>
              <a:gd name="T2" fmla="*/ 83961 w 21600"/>
              <a:gd name="T3" fmla="*/ 304272 h 21600"/>
              <a:gd name="T4" fmla="*/ 311106 w 21600"/>
              <a:gd name="T5" fmla="*/ 136532 h 21600"/>
              <a:gd name="T6" fmla="*/ 728662 w 21600"/>
              <a:gd name="T7" fmla="*/ 272257 h 21600"/>
              <a:gd name="T8" fmla="*/ 566738 w 21600"/>
              <a:gd name="T9" fmla="*/ 408385 h 21600"/>
              <a:gd name="T10" fmla="*/ 404812 w 21600"/>
              <a:gd name="T11" fmla="*/ 27225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83"/>
                  <a:pt x="5422" y="11366"/>
                  <a:pt x="5466" y="11647"/>
                </a:cubicBezTo>
                <a:lnTo>
                  <a:pt x="133" y="12494"/>
                </a:lnTo>
                <a:cubicBezTo>
                  <a:pt x="44" y="11933"/>
                  <a:pt x="0" y="1136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060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0162 C 0.1566 -0.0213 0.24687 -0.04074 0.29271 0.03565 C 0.33837 0.11203 0.30243 0.38055 0.34097 0.45694 C 0.37969 0.53333 0.49358 0.48703 0.525 0.49421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0347 C 0.02326 -0.01759 0.06232 -0.03148 0.09427 0.00185 C 0.12621 0.03519 0.13298 0.16111 0.17621 0.19653 C 0.21944 0.23195 0.32378 0.21158 0.35416 0.21505 " pathEditMode="relative" rAng="0" ptsTypes="aaaA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1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1181 C 0.06806 -0.03773 0.16233 -0.06366 0.20139 -0.00903 C 0.24028 0.0456 0.15417 0.25833 0.20747 0.3162 C 0.26094 0.37407 0.46875 0.3338 0.52136 0.33773 " pathEditMode="relative" rAng="0" ptsTypes="aaaA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1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-0.00116 C 0.07083 0.02431 0.10174 0.05 0.12708 -0.02245 C 0.15243 -0.09491 0.15399 -0.3662 0.19184 -0.43588 C 0.22969 -0.50555 0.29184 -0.47338 0.35451 -0.4412 " pathEditMode="relative" rAng="0" ptsTypes="aa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1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024 C 0.1276 0.04791 0.2474 0.09629 0.28559 0.02639 C 0.32361 -0.04352 0.19549 -0.34445 0.23698 -0.41899 C 0.27847 -0.49352 0.40695 -0.45764 0.53542 -0.42153 " pathEditMode="relative" rAng="0" ptsTypes="aaaA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4372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Door_opens_clos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1314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413478" y="1562100"/>
            <a:ext cx="8229600" cy="381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r-Cyrl-C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Помози Милану  да стигне до свог стана који се налази на 3. спрату солитера.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776412" y="5089814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sr-Cyrl-CS">
                <a:latin typeface="Comic Sans MS" pitchFamily="66" charset="0"/>
              </a:rPr>
              <a:t>27 + 4 =  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071812" y="4556414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sr-Cyrl-CS" dirty="0">
                <a:latin typeface="Comic Sans MS" pitchFamily="66" charset="0"/>
              </a:rPr>
              <a:t>57 + 6 = 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381500" y="4001194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sr-Cyrl-CS" dirty="0">
                <a:latin typeface="Comic Sans MS" pitchFamily="66" charset="0"/>
              </a:rPr>
              <a:t>68 + 4 = 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0" y="6019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s-Latn-BA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1776412" y="5095357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sr-Cyrl-CS" dirty="0">
                <a:latin typeface="Comic Sans MS" pitchFamily="66" charset="0"/>
              </a:rPr>
              <a:t>27 + 4 = 31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3071812" y="4561957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sr-Cyrl-CS" dirty="0">
                <a:latin typeface="Comic Sans MS" pitchFamily="66" charset="0"/>
              </a:rPr>
              <a:t>57 + 6 = 63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4367212" y="3990803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sr-Cyrl-CS" dirty="0">
                <a:latin typeface="Comic Sans MS" pitchFamily="66" charset="0"/>
              </a:rPr>
              <a:t>68 + 4 = 72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2" name="Picture 17" descr="dec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908714"/>
            <a:ext cx="733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Naslov 43"/>
          <p:cNvSpPr>
            <a:spLocks noGrp="1"/>
          </p:cNvSpPr>
          <p:nvPr>
            <p:ph type="title"/>
          </p:nvPr>
        </p:nvSpPr>
        <p:spPr>
          <a:xfrm>
            <a:off x="990600" y="838200"/>
            <a:ext cx="7239000" cy="441960"/>
          </a:xfrm>
        </p:spPr>
        <p:txBody>
          <a:bodyPr>
            <a:noAutofit/>
          </a:bodyPr>
          <a:lstStyle/>
          <a:p>
            <a:pPr algn="ctr"/>
            <a:r>
              <a:rPr lang="sr-Cyrl-RS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2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RS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Сабирање двоцифреног и једноцифреног броја</a:t>
            </a:r>
            <a:endParaRPr lang="bs-Latn-BA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0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78 L 0.10156 -0.080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56 -0.08055 L 0.25156 -0.169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16944 L 0.39323 -0.247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animBg="1"/>
      <p:bldP spid="31" grpId="0" animBg="1"/>
      <p:bldP spid="32" grpId="0" animBg="1"/>
      <p:bldP spid="35" grpId="0" animBg="1"/>
      <p:bldP spid="37" grpId="0" animBg="1"/>
      <p:bldP spid="38" grpId="0" animBg="1"/>
      <p:bldP spid="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379</TotalTime>
  <Words>511</Words>
  <Application>Microsoft Office PowerPoint</Application>
  <PresentationFormat>On-screen Show (4:3)</PresentationFormat>
  <Paragraphs>115</Paragraphs>
  <Slides>13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5</vt:lpstr>
      <vt:lpstr>Slide 2</vt:lpstr>
      <vt:lpstr>Slide 3</vt:lpstr>
      <vt:lpstr>Slide 4</vt:lpstr>
      <vt:lpstr>Slide 5</vt:lpstr>
      <vt:lpstr>Slide 6</vt:lpstr>
      <vt:lpstr>Slide 7</vt:lpstr>
      <vt:lpstr>Slide 8</vt:lpstr>
      <vt:lpstr>   Сабирање двоцифреног и једноцифреног броја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Laptop 002</cp:lastModifiedBy>
  <cp:revision>30</cp:revision>
  <dcterms:created xsi:type="dcterms:W3CDTF">2006-08-16T00:00:00Z</dcterms:created>
  <dcterms:modified xsi:type="dcterms:W3CDTF">2020-11-18T19:46:04Z</dcterms:modified>
</cp:coreProperties>
</file>