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25BB1B-7B5D-45AD-AE5F-F3550694361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РАВНОТЕЖА ОБЛИКА У ПРОСТОРУ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848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АСИМЕТРИЧНА РАВНОТЕЖА  настаје употребом елемената неједнаке величине 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тежине.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Она дјелује динамично 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немирно.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Јавља се када тежина композиције није равномјерно распоређена око централне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осе.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Често постоји једна доминантна форма којој равнотежу прави више мањих форми 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5_20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068960"/>
            <a:ext cx="3124200" cy="3504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ОПТИЧКА РАВНОТЕЖА се може гледати само визуелно а не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математички.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Одређена је психолошким утисцима који се стварају дјеловањем појединих ликовних елемената (нпр.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облика,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боје и њиховог распореда на повришини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Код облика- угласти облици дјелују тежи од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облих.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Код боје- примарне дјелују теже од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секундарних,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 интензивне теже од пастелних тонова итд.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5_143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645024"/>
            <a:ext cx="5301208" cy="265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Домаћи рад :</a:t>
            </a:r>
          </a:p>
          <a:p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Урадити симетричну равнотежу облика (симетрију огледала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При стварању уравнотежене композиције пазити на све законитости и у складу са њима кориговати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облике, боје, свјетлине,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величине и положаје елемената са којима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располажемо.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Мотив су основна геометријска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тијела</a:t>
            </a: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 техника темпера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7_143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89040"/>
            <a:ext cx="350100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Простор као ликовни елемент је објективна стварност у којој се садржи материјалан свијет . Простор је поред волумена најважнији дио ликовних дјела склуптуре и архитектуре. Приказивање простора  на површини је могуће цртачким или сликарским техникама на различите начине .</a:t>
            </a:r>
            <a:endParaRPr lang="en-US" sz="2600" dirty="0"/>
          </a:p>
        </p:txBody>
      </p:sp>
      <p:pic>
        <p:nvPicPr>
          <p:cNvPr id="3" name="Picture 2" descr="20201108_074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212976"/>
            <a:ext cx="288032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Облик сматрамо физичком манифестацијом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објекта.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Објект је дифинисан границом која га дијели од околног свијета – та граница одређује његов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облик.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Силуета је најпримитивнији примјер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облика.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Облике дијелимо: на природне 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вјештачке,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дводимензионалне и тродимензионалне геометријске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облике.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Основни геометријски дводимензионални облици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су: круг, троугао, правоугаоник, квадрат,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 из њих проистичу тродимензионална геометријска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тијела: лопта, пирамида, квадар,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коцка 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02_193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70485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96806"/>
            <a:ext cx="8136904" cy="2893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Равнотежа је један од принципа ликовног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обликовања,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поред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контраста, јединства, доминанте,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ритма. Принципима ликовног обликовања организујемо и повезујемо све ликовне елементе неке композиције у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цјелину.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Да би нешто било у равнотежи мора да има најмање два међусобна члана који се међусобно односе подједнако у било ком виду или значењу . 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Равнотежа може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 СИМЕТРИЧНА, АСИМЕТРИЧНА</a:t>
            </a: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ОПТИЧКА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За СИМЕТРИЧНУ  равнотежу потребна су два облика која задржавају удаљености међу тачкама . Она се јавља када је тежина композиције равномјерно распоређена у односу на централну вертикалну или хоризонталну осу , или на централну тачку (радијална симетрија) .</a:t>
            </a:r>
          </a:p>
          <a:p>
            <a:pPr algn="just"/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Могуће су три врсте симетричне равнотеже :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СИМЕТРИЈА ОГЛЕДАЛА (преко осе симетрије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ТРАНСЛАЦИЈА (преко заданог вектора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РОТАЦИЈА (преко једне тачке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Симетричне композиције дјелују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статично,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смирено и достојанствено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Симетрична равнотежа – симетрија огледала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5_142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3219450" cy="251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20201105_153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052736"/>
            <a:ext cx="410758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20201105_153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861048"/>
            <a:ext cx="288032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20201108_0748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717032"/>
            <a:ext cx="2549649" cy="2979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Транслација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5_153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346710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20201105_153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316835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Ротација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5_155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3752453" cy="358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20201105_153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88840"/>
            <a:ext cx="341333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54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РАВНОТЕЖА ОБЛИКА У ПРОСТОРУ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РАВНОТЕЖА ОБЛИКА У ПРОСТОРУ</dc:title>
  <dc:creator>EC</dc:creator>
  <cp:lastModifiedBy>Nina Ninkovic</cp:lastModifiedBy>
  <cp:revision>19</cp:revision>
  <dcterms:created xsi:type="dcterms:W3CDTF">2020-11-05T15:21:37Z</dcterms:created>
  <dcterms:modified xsi:type="dcterms:W3CDTF">2020-11-11T11:15:05Z</dcterms:modified>
</cp:coreProperties>
</file>