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70" r:id="rId4"/>
    <p:sldId id="263" r:id="rId5"/>
    <p:sldId id="262" r:id="rId6"/>
    <p:sldId id="265" r:id="rId7"/>
    <p:sldId id="266" r:id="rId8"/>
    <p:sldId id="269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6" autoAdjust="0"/>
    <p:restoredTop sz="94513" autoAdjust="0"/>
  </p:normalViewPr>
  <p:slideViewPr>
    <p:cSldViewPr snapToGrid="0">
      <p:cViewPr varScale="1">
        <p:scale>
          <a:sx n="65" d="100"/>
          <a:sy n="65" d="100"/>
        </p:scale>
        <p:origin x="240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1AAA1713-9387-4F33-8B69-459562A7CE8E}" type="datetimeFigureOut">
              <a:rPr lang="sr-Latn-BA" smtClean="0"/>
              <a:t>26.5.2020.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799A3E9C-4B0E-41C6-8E61-A9CBE8B2402B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471655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1713-9387-4F33-8B69-459562A7CE8E}" type="datetimeFigureOut">
              <a:rPr lang="sr-Latn-BA" smtClean="0"/>
              <a:t>26.5.2020.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3E9C-4B0E-41C6-8E61-A9CBE8B2402B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1512223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AAA1713-9387-4F33-8B69-459562A7CE8E}" type="datetimeFigureOut">
              <a:rPr lang="sr-Latn-BA" smtClean="0"/>
              <a:t>26.5.2020.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99A3E9C-4B0E-41C6-8E61-A9CBE8B2402B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1680200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AAA1713-9387-4F33-8B69-459562A7CE8E}" type="datetimeFigureOut">
              <a:rPr lang="sr-Latn-BA" smtClean="0"/>
              <a:t>26.5.2020.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99A3E9C-4B0E-41C6-8E61-A9CBE8B2402B}" type="slidenum">
              <a:rPr lang="sr-Latn-BA" smtClean="0"/>
              <a:t>‹#›</a:t>
            </a:fld>
            <a:endParaRPr lang="sr-Latn-BA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0322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AAA1713-9387-4F33-8B69-459562A7CE8E}" type="datetimeFigureOut">
              <a:rPr lang="sr-Latn-BA" smtClean="0"/>
              <a:t>26.5.2020.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99A3E9C-4B0E-41C6-8E61-A9CBE8B2402B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1185755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1713-9387-4F33-8B69-459562A7CE8E}" type="datetimeFigureOut">
              <a:rPr lang="sr-Latn-BA" smtClean="0"/>
              <a:t>26.5.2020.</a:t>
            </a:fld>
            <a:endParaRPr lang="sr-Latn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3E9C-4B0E-41C6-8E61-A9CBE8B2402B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1449467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1713-9387-4F33-8B69-459562A7CE8E}" type="datetimeFigureOut">
              <a:rPr lang="sr-Latn-BA" smtClean="0"/>
              <a:t>26.5.2020.</a:t>
            </a:fld>
            <a:endParaRPr lang="sr-Latn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3E9C-4B0E-41C6-8E61-A9CBE8B2402B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580662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1713-9387-4F33-8B69-459562A7CE8E}" type="datetimeFigureOut">
              <a:rPr lang="sr-Latn-BA" smtClean="0"/>
              <a:t>26.5.2020.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3E9C-4B0E-41C6-8E61-A9CBE8B2402B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617231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AAA1713-9387-4F33-8B69-459562A7CE8E}" type="datetimeFigureOut">
              <a:rPr lang="sr-Latn-BA" smtClean="0"/>
              <a:t>26.5.2020.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99A3E9C-4B0E-41C6-8E61-A9CBE8B2402B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883575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1713-9387-4F33-8B69-459562A7CE8E}" type="datetimeFigureOut">
              <a:rPr lang="sr-Latn-BA" smtClean="0"/>
              <a:t>26.5.2020.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3E9C-4B0E-41C6-8E61-A9CBE8B2402B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737176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AAA1713-9387-4F33-8B69-459562A7CE8E}" type="datetimeFigureOut">
              <a:rPr lang="sr-Latn-BA" smtClean="0"/>
              <a:t>26.5.2020.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99A3E9C-4B0E-41C6-8E61-A9CBE8B2402B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711579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1713-9387-4F33-8B69-459562A7CE8E}" type="datetimeFigureOut">
              <a:rPr lang="sr-Latn-BA" smtClean="0"/>
              <a:t>26.5.2020.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3E9C-4B0E-41C6-8E61-A9CBE8B2402B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878840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1713-9387-4F33-8B69-459562A7CE8E}" type="datetimeFigureOut">
              <a:rPr lang="sr-Latn-BA" smtClean="0"/>
              <a:t>26.5.2020.</a:t>
            </a:fld>
            <a:endParaRPr lang="sr-Latn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3E9C-4B0E-41C6-8E61-A9CBE8B2402B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003713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1713-9387-4F33-8B69-459562A7CE8E}" type="datetimeFigureOut">
              <a:rPr lang="sr-Latn-BA" smtClean="0"/>
              <a:t>26.5.2020.</a:t>
            </a:fld>
            <a:endParaRPr lang="sr-Latn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3E9C-4B0E-41C6-8E61-A9CBE8B2402B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136908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1713-9387-4F33-8B69-459562A7CE8E}" type="datetimeFigureOut">
              <a:rPr lang="sr-Latn-BA" smtClean="0"/>
              <a:t>26.5.2020.</a:t>
            </a:fld>
            <a:endParaRPr lang="sr-Latn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3E9C-4B0E-41C6-8E61-A9CBE8B2402B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16785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1713-9387-4F33-8B69-459562A7CE8E}" type="datetimeFigureOut">
              <a:rPr lang="sr-Latn-BA" smtClean="0"/>
              <a:t>26.5.2020.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3E9C-4B0E-41C6-8E61-A9CBE8B2402B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208827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1713-9387-4F33-8B69-459562A7CE8E}" type="datetimeFigureOut">
              <a:rPr lang="sr-Latn-BA" smtClean="0"/>
              <a:t>26.5.2020.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3E9C-4B0E-41C6-8E61-A9CBE8B2402B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61141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A1713-9387-4F33-8B69-459562A7CE8E}" type="datetimeFigureOut">
              <a:rPr lang="sr-Latn-BA" smtClean="0"/>
              <a:t>26.5.2020.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A3E9C-4B0E-41C6-8E61-A9CBE8B2402B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7112639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2.pn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68F1D43F-D2E8-491E-85EA-CC1BFB6AEF5B}"/>
              </a:ext>
            </a:extLst>
          </p:cNvPr>
          <p:cNvSpPr/>
          <p:nvPr/>
        </p:nvSpPr>
        <p:spPr>
          <a:xfrm>
            <a:off x="2343151" y="1685492"/>
            <a:ext cx="7600949" cy="2339253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МУЗИЧКА КУЛТУРА</a:t>
            </a:r>
          </a:p>
          <a:p>
            <a:pPr algn="ctr"/>
            <a:r>
              <a:rPr lang="sr-Cyrl-B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РАЗРЕД</a:t>
            </a:r>
            <a:endParaRPr lang="sr-Latn-B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reble Clef inside heart with outline vinyl decal/sticker cute ...">
            <a:extLst>
              <a:ext uri="{FF2B5EF4-FFF2-40B4-BE49-F238E27FC236}">
                <a16:creationId xmlns:a16="http://schemas.microsoft.com/office/drawing/2014/main" id="{77C19471-D9C8-4692-BC55-4C9EFE626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54" y="1678565"/>
            <a:ext cx="1971675" cy="235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mazon.com: Home Find Saxophone with Music Note Wall Decals ...">
            <a:extLst>
              <a:ext uri="{FF2B5EF4-FFF2-40B4-BE49-F238E27FC236}">
                <a16:creationId xmlns:a16="http://schemas.microsoft.com/office/drawing/2014/main" id="{9A503B5C-F7EE-4D77-9DD2-EA9E112A0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354" y="1678565"/>
            <a:ext cx="1752600" cy="235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429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8FD7393-E94B-4426-98CB-AE308991E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0633" y="3543354"/>
            <a:ext cx="3616369" cy="101820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2F49412-6288-4019-A7D2-6644A7A9B525}"/>
              </a:ext>
            </a:extLst>
          </p:cNvPr>
          <p:cNvGrpSpPr/>
          <p:nvPr/>
        </p:nvGrpSpPr>
        <p:grpSpPr>
          <a:xfrm>
            <a:off x="5729058" y="3323358"/>
            <a:ext cx="874139" cy="1338744"/>
            <a:chOff x="4217039" y="3445452"/>
            <a:chExt cx="874139" cy="133874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CA5139A-E85F-407A-AB00-1916D4289E56}"/>
                </a:ext>
              </a:extLst>
            </p:cNvPr>
            <p:cNvGrpSpPr/>
            <p:nvPr/>
          </p:nvGrpSpPr>
          <p:grpSpPr>
            <a:xfrm>
              <a:off x="4217039" y="3445452"/>
              <a:ext cx="874139" cy="1338744"/>
              <a:chOff x="3622964" y="2971800"/>
              <a:chExt cx="1787236" cy="21336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17E7F20-3900-4E41-BC48-6CD984833E19}"/>
                  </a:ext>
                </a:extLst>
              </p:cNvPr>
              <p:cNvSpPr/>
              <p:nvPr/>
            </p:nvSpPr>
            <p:spPr>
              <a:xfrm>
                <a:off x="3622964" y="2971800"/>
                <a:ext cx="1787236" cy="21336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B67111B0-4A7F-4B1C-8A0E-FD49CB82050F}"/>
                  </a:ext>
                </a:extLst>
              </p:cNvPr>
              <p:cNvSpPr/>
              <p:nvPr/>
            </p:nvSpPr>
            <p:spPr>
              <a:xfrm>
                <a:off x="4038600" y="4343400"/>
                <a:ext cx="533400" cy="381000"/>
              </a:xfrm>
              <a:prstGeom prst="ellipse">
                <a:avLst/>
              </a:prstGeom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0785F76-F7CF-402F-9809-128B5B8FFFCD}"/>
                  </a:ext>
                </a:extLst>
              </p:cNvPr>
              <p:cNvCxnSpPr>
                <a:stCxn id="31" idx="6"/>
              </p:cNvCxnSpPr>
              <p:nvPr/>
            </p:nvCxnSpPr>
            <p:spPr>
              <a:xfrm flipV="1">
                <a:off x="4572000" y="3657600"/>
                <a:ext cx="0" cy="876300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00FE1C7-A6E0-4CE4-81F7-A4E2B31857F0}"/>
                </a:ext>
              </a:extLst>
            </p:cNvPr>
            <p:cNvSpPr/>
            <p:nvPr/>
          </p:nvSpPr>
          <p:spPr>
            <a:xfrm>
              <a:off x="4835236" y="4396806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BA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CAB97FC-2B22-46AC-B43C-36B39526B679}"/>
              </a:ext>
            </a:extLst>
          </p:cNvPr>
          <p:cNvGrpSpPr/>
          <p:nvPr/>
        </p:nvGrpSpPr>
        <p:grpSpPr>
          <a:xfrm>
            <a:off x="5615197" y="3240856"/>
            <a:ext cx="874139" cy="1338744"/>
            <a:chOff x="3622964" y="2971800"/>
            <a:chExt cx="1787236" cy="21336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6498DA0-79E0-42DC-95AB-3ADB33CC93A1}"/>
                </a:ext>
              </a:extLst>
            </p:cNvPr>
            <p:cNvSpPr/>
            <p:nvPr/>
          </p:nvSpPr>
          <p:spPr>
            <a:xfrm>
              <a:off x="3622964" y="2971800"/>
              <a:ext cx="1787236" cy="2133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7EB6DD5-B1EC-4A0B-A181-B1FB70286D36}"/>
                </a:ext>
              </a:extLst>
            </p:cNvPr>
            <p:cNvSpPr/>
            <p:nvPr/>
          </p:nvSpPr>
          <p:spPr>
            <a:xfrm>
              <a:off x="4038600" y="4343400"/>
              <a:ext cx="533400" cy="381000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816248B-4DC4-4EEC-9E71-B8F28FBDEB63}"/>
                </a:ext>
              </a:extLst>
            </p:cNvPr>
            <p:cNvCxnSpPr>
              <a:stCxn id="25" idx="6"/>
            </p:cNvCxnSpPr>
            <p:nvPr/>
          </p:nvCxnSpPr>
          <p:spPr>
            <a:xfrm flipV="1">
              <a:off x="4572000" y="3657600"/>
              <a:ext cx="0" cy="87630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3A134F0-F96F-49BB-8CE6-0E6065C66677}"/>
              </a:ext>
            </a:extLst>
          </p:cNvPr>
          <p:cNvGrpSpPr/>
          <p:nvPr/>
        </p:nvGrpSpPr>
        <p:grpSpPr>
          <a:xfrm>
            <a:off x="5748334" y="3528579"/>
            <a:ext cx="874139" cy="1338744"/>
            <a:chOff x="5595934" y="3376179"/>
            <a:chExt cx="874139" cy="133874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D1C95BD-2DF1-4F65-8968-9E829850C7FA}"/>
                </a:ext>
              </a:extLst>
            </p:cNvPr>
            <p:cNvGrpSpPr/>
            <p:nvPr/>
          </p:nvGrpSpPr>
          <p:grpSpPr>
            <a:xfrm>
              <a:off x="5595934" y="3376179"/>
              <a:ext cx="874139" cy="1338744"/>
              <a:chOff x="3477491" y="3257550"/>
              <a:chExt cx="1752599" cy="192405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B9235B2-FABC-44BA-A53C-945D85F55A7F}"/>
                  </a:ext>
                </a:extLst>
              </p:cNvPr>
              <p:cNvSpPr/>
              <p:nvPr/>
            </p:nvSpPr>
            <p:spPr>
              <a:xfrm>
                <a:off x="3477491" y="3257550"/>
                <a:ext cx="1752599" cy="192405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5435B3C-EFB0-4299-A085-93C60A6E42AF}"/>
                  </a:ext>
                </a:extLst>
              </p:cNvPr>
              <p:cNvSpPr/>
              <p:nvPr/>
            </p:nvSpPr>
            <p:spPr>
              <a:xfrm>
                <a:off x="4038600" y="4343400"/>
                <a:ext cx="533400" cy="381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1BEFEB89-51A3-461C-890D-F2A9B15AB129}"/>
                  </a:ext>
                </a:extLst>
              </p:cNvPr>
              <p:cNvCxnSpPr>
                <a:stCxn id="21" idx="6"/>
              </p:cNvCxnSpPr>
              <p:nvPr/>
            </p:nvCxnSpPr>
            <p:spPr>
              <a:xfrm flipV="1">
                <a:off x="4572000" y="3657600"/>
                <a:ext cx="0" cy="876300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97B1883-A244-46E4-9C43-7E3DF682E5D8}"/>
                </a:ext>
              </a:extLst>
            </p:cNvPr>
            <p:cNvSpPr/>
            <p:nvPr/>
          </p:nvSpPr>
          <p:spPr>
            <a:xfrm>
              <a:off x="6137564" y="3671455"/>
              <a:ext cx="208791" cy="457200"/>
            </a:xfrm>
            <a:custGeom>
              <a:avLst/>
              <a:gdLst>
                <a:gd name="connsiteX0" fmla="*/ 0 w 208791"/>
                <a:gd name="connsiteY0" fmla="*/ 0 h 457200"/>
                <a:gd name="connsiteX1" fmla="*/ 207818 w 208791"/>
                <a:gd name="connsiteY1" fmla="*/ 207818 h 457200"/>
                <a:gd name="connsiteX2" fmla="*/ 83127 w 208791"/>
                <a:gd name="connsiteY2" fmla="*/ 457200 h 457200"/>
                <a:gd name="connsiteX3" fmla="*/ 83127 w 208791"/>
                <a:gd name="connsiteY3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791" h="457200">
                  <a:moveTo>
                    <a:pt x="0" y="0"/>
                  </a:moveTo>
                  <a:cubicBezTo>
                    <a:pt x="96982" y="65809"/>
                    <a:pt x="193964" y="131618"/>
                    <a:pt x="207818" y="207818"/>
                  </a:cubicBezTo>
                  <a:cubicBezTo>
                    <a:pt x="221672" y="284018"/>
                    <a:pt x="83127" y="457200"/>
                    <a:pt x="83127" y="457200"/>
                  </a:cubicBezTo>
                  <a:lnTo>
                    <a:pt x="83127" y="457200"/>
                  </a:ln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r-Latn-BA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9304BD0-A292-4A6D-A639-3E90E63472B1}"/>
              </a:ext>
            </a:extLst>
          </p:cNvPr>
          <p:cNvGrpSpPr/>
          <p:nvPr/>
        </p:nvGrpSpPr>
        <p:grpSpPr>
          <a:xfrm>
            <a:off x="5595934" y="3376179"/>
            <a:ext cx="874139" cy="1338744"/>
            <a:chOff x="3477491" y="3257550"/>
            <a:chExt cx="1752599" cy="19240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6602E16-F85B-4859-AB5D-168E39B13A28}"/>
                </a:ext>
              </a:extLst>
            </p:cNvPr>
            <p:cNvSpPr/>
            <p:nvPr/>
          </p:nvSpPr>
          <p:spPr>
            <a:xfrm>
              <a:off x="3477491" y="3257550"/>
              <a:ext cx="1752599" cy="192405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DF607F0-DE6E-406A-A9C9-97A11357020E}"/>
                </a:ext>
              </a:extLst>
            </p:cNvPr>
            <p:cNvSpPr/>
            <p:nvPr/>
          </p:nvSpPr>
          <p:spPr>
            <a:xfrm>
              <a:off x="4038600" y="4343400"/>
              <a:ext cx="533400" cy="381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8159BD3-5E46-4636-86AB-645BEDEC94AC}"/>
                </a:ext>
              </a:extLst>
            </p:cNvPr>
            <p:cNvCxnSpPr>
              <a:stCxn id="15" idx="6"/>
            </p:cNvCxnSpPr>
            <p:nvPr/>
          </p:nvCxnSpPr>
          <p:spPr>
            <a:xfrm flipV="1">
              <a:off x="4572000" y="3657600"/>
              <a:ext cx="0" cy="87630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99676EC-BDEC-43C2-9218-347FB22534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5246" y="3248139"/>
            <a:ext cx="2321503" cy="15524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D30DA1-A801-4F3A-9FCB-4F9EF01C3B48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757" y="3429000"/>
            <a:ext cx="311248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4BD2A0-5896-4A95-BA04-3F62093E38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5937" y="2729345"/>
            <a:ext cx="1000125" cy="2361767"/>
          </a:xfrm>
          <a:prstGeom prst="rect">
            <a:avLst/>
          </a:prstGeom>
        </p:spPr>
      </p:pic>
      <p:pic>
        <p:nvPicPr>
          <p:cNvPr id="1026" name="Picture 2" descr="Линијски систем">
            <a:extLst>
              <a:ext uri="{FF2B5EF4-FFF2-40B4-BE49-F238E27FC236}">
                <a16:creationId xmlns:a16="http://schemas.microsoft.com/office/drawing/2014/main" id="{4337A1A8-6B7A-48D6-A7A7-B170989D2C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8"/>
          <a:stretch/>
        </p:blipFill>
        <p:spPr bwMode="auto">
          <a:xfrm flipH="1">
            <a:off x="5029199" y="3429000"/>
            <a:ext cx="2321503" cy="131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1C7B14-1C3F-40CB-883C-A69352777D72}"/>
              </a:ext>
            </a:extLst>
          </p:cNvPr>
          <p:cNvSpPr txBox="1"/>
          <p:nvPr/>
        </p:nvSpPr>
        <p:spPr>
          <a:xfrm>
            <a:off x="180109" y="6310079"/>
            <a:ext cx="3602182" cy="367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МУЗИЧКА КУЛТУРА 4. РАЗРЕД</a:t>
            </a:r>
            <a:endParaRPr lang="sr-Latn-B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5E02F0-5BF6-46EF-A7D8-1555A1813E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127" y="1033799"/>
            <a:ext cx="4793673" cy="4790402"/>
          </a:xfrm>
          <a:prstGeom prst="rect">
            <a:avLst/>
          </a:prstGeom>
        </p:spPr>
      </p:pic>
      <p:pic>
        <p:nvPicPr>
          <p:cNvPr id="2" name="Beethoven-Fur Elise (mp3cut.net)">
            <a:hlinkClick r:id="" action="ppaction://media"/>
            <a:extLst>
              <a:ext uri="{FF2B5EF4-FFF2-40B4-BE49-F238E27FC236}">
                <a16:creationId xmlns:a16="http://schemas.microsoft.com/office/drawing/2014/main" id="{3FC5E087-75E7-462F-8B46-7592BFEC0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7308" y="4241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92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47 -0.0243 L -0.34635 -0.2444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44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26419 -0.34445 " pathEditMode="relative" rAng="0" ptsTypes="AA">
                                      <p:cBhvr>
                                        <p:cTn id="14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03" y="-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6227 L -0.34167 -0.0340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.35 0.01527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6227 L -0.45117 0.21088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9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36302 0.1923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51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0.25533 0.22592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3" y="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-0.15677 0.2347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39" y="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0.22148 0.29931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68" y="1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86CF128-9298-48E6-93F9-98B0C501C421}"/>
              </a:ext>
            </a:extLst>
          </p:cNvPr>
          <p:cNvSpPr txBox="1"/>
          <p:nvPr/>
        </p:nvSpPr>
        <p:spPr>
          <a:xfrm>
            <a:off x="180109" y="6310079"/>
            <a:ext cx="3602182" cy="367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МУЗИЧКА КУЛТУРА 4. РАЗРЕД</a:t>
            </a:r>
            <a:endParaRPr lang="sr-Latn-B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934056-02E6-4E5E-8693-5FBD0D6436DD}"/>
              </a:ext>
            </a:extLst>
          </p:cNvPr>
          <p:cNvSpPr txBox="1"/>
          <p:nvPr/>
        </p:nvSpPr>
        <p:spPr>
          <a:xfrm>
            <a:off x="2560320" y="2235200"/>
            <a:ext cx="776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ПЈЕВАМО НАРОДНЕ ПЈЕСМЕ</a:t>
            </a:r>
            <a:endParaRPr lang="sr-Latn-BA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756CFC6-3C98-4FF4-8337-27E87F9A08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1" t="37172" r="13878" b="18182"/>
          <a:stretch/>
        </p:blipFill>
        <p:spPr>
          <a:xfrm rot="10800000">
            <a:off x="0" y="1246908"/>
            <a:ext cx="6096000" cy="4364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41858A-B494-420D-B63C-69FF6E3713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08" t="7473" r="4731" b="2431"/>
          <a:stretch/>
        </p:blipFill>
        <p:spPr>
          <a:xfrm rot="16200000">
            <a:off x="6961913" y="380997"/>
            <a:ext cx="4364179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19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86CF128-9298-48E6-93F9-98B0C501C421}"/>
              </a:ext>
            </a:extLst>
          </p:cNvPr>
          <p:cNvSpPr txBox="1"/>
          <p:nvPr/>
        </p:nvSpPr>
        <p:spPr>
          <a:xfrm>
            <a:off x="180109" y="6310079"/>
            <a:ext cx="3602182" cy="367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МУЗИЧКА КУЛТУРА 4. РАЗРЕД</a:t>
            </a:r>
            <a:endParaRPr lang="sr-Latn-B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1802AD-E5F9-409A-929D-41C77245E4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51" r="6815" b="1898"/>
          <a:stretch/>
        </p:blipFill>
        <p:spPr>
          <a:xfrm rot="16200000">
            <a:off x="670560" y="380999"/>
            <a:ext cx="4754881" cy="609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A6BC2B-3248-41B6-833B-4C97F98C54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85" r="10963" b="2120"/>
          <a:stretch/>
        </p:blipFill>
        <p:spPr>
          <a:xfrm rot="16200000">
            <a:off x="6766559" y="380996"/>
            <a:ext cx="4754882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1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D9FF2D-2FA1-4366-A78C-368E208E6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56742" y="-1215880"/>
            <a:ext cx="5678516" cy="91669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13E9A5-DBAB-46A3-B7FE-8C314ADC54F4}"/>
              </a:ext>
            </a:extLst>
          </p:cNvPr>
          <p:cNvSpPr txBox="1"/>
          <p:nvPr/>
        </p:nvSpPr>
        <p:spPr>
          <a:xfrm>
            <a:off x="180109" y="6310079"/>
            <a:ext cx="3602182" cy="367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МУЗИЧКА КУЛТУРА 4. РАЗРЕД</a:t>
            </a:r>
            <a:endParaRPr lang="sr-Latn-B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958D82-7994-4F44-BE19-EAB9D03D0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3944" y="270562"/>
            <a:ext cx="6968332" cy="640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91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0499BE-B718-46C7-838A-63E19C07FF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48" r="15408"/>
          <a:stretch/>
        </p:blipFill>
        <p:spPr>
          <a:xfrm rot="16200000">
            <a:off x="4104640" y="-824258"/>
            <a:ext cx="3982719" cy="91669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9A37D0-3B35-4793-AA23-6A2205A169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7" t="9185" b="5184"/>
          <a:stretch/>
        </p:blipFill>
        <p:spPr>
          <a:xfrm>
            <a:off x="1512540" y="640080"/>
            <a:ext cx="9166917" cy="5669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C6EEDF-E737-46A7-9227-A126AE8DFE97}"/>
              </a:ext>
            </a:extLst>
          </p:cNvPr>
          <p:cNvSpPr txBox="1"/>
          <p:nvPr/>
        </p:nvSpPr>
        <p:spPr>
          <a:xfrm>
            <a:off x="180109" y="6310079"/>
            <a:ext cx="3602182" cy="367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МУЗИЧКА КУЛТУРА 4. РАЗРЕД</a:t>
            </a:r>
            <a:endParaRPr lang="sr-Latn-B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1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BB3469-0460-4EF2-BA19-6EB20F91F6C4}"/>
              </a:ext>
            </a:extLst>
          </p:cNvPr>
          <p:cNvSpPr txBox="1"/>
          <p:nvPr/>
        </p:nvSpPr>
        <p:spPr>
          <a:xfrm>
            <a:off x="2316480" y="1889760"/>
            <a:ext cx="8595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НАРОДНЕ ПЈЕСМЕ У ¾ ТАКТУ</a:t>
            </a:r>
            <a:endParaRPr lang="sr-Latn-BA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B9100B19-4016-4169-9060-79298691B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28" y="1742440"/>
            <a:ext cx="10077344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1ADAFD-9BCB-46BD-BCF9-294A4087B3FF}"/>
              </a:ext>
            </a:extLst>
          </p:cNvPr>
          <p:cNvSpPr txBox="1"/>
          <p:nvPr/>
        </p:nvSpPr>
        <p:spPr>
          <a:xfrm>
            <a:off x="1615440" y="3828335"/>
            <a:ext cx="8869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B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гра -           на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B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 ла     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sr-Cyrl-B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гра-на јор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sr-Cyrl-B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sr-Cyrl-B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sr-Cyrl-B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 -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sr-Cyrl-B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на.     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sr-Cyrl-B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B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sr-Cyrl-B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6FD9CC-85DF-4B60-849E-CD3F3E8D7A5D}"/>
              </a:ext>
            </a:extLst>
          </p:cNvPr>
          <p:cNvSpPr txBox="1"/>
          <p:nvPr/>
        </p:nvSpPr>
        <p:spPr>
          <a:xfrm>
            <a:off x="1057328" y="5520687"/>
            <a:ext cx="10077343" cy="40011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Cyrl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sr-Cyrl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Ој, 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sr-Cyrl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ла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sr-Cyrl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не, 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sr-Cyrl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Ми-ла-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r-Cyrl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 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sr-Cyrl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гра-на јор-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   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r-Cyrl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 -   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r-Cyrl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на.       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sr-Cyrl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sr-Cyrl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80A93E-CA61-4803-A8FE-A2F7C9919234}"/>
              </a:ext>
            </a:extLst>
          </p:cNvPr>
          <p:cNvSpPr txBox="1"/>
          <p:nvPr/>
        </p:nvSpPr>
        <p:spPr>
          <a:xfrm>
            <a:off x="180109" y="6310079"/>
            <a:ext cx="3602182" cy="367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МУЗИЧКА КУЛТУРА 4. РАЗРЕД</a:t>
            </a:r>
            <a:endParaRPr lang="sr-Latn-B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D5194F0-C73A-423C-8D20-3E6F83CCAF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26" r="18666"/>
          <a:stretch/>
        </p:blipFill>
        <p:spPr>
          <a:xfrm rot="16200000">
            <a:off x="3832105" y="-1429964"/>
            <a:ext cx="4575984" cy="101255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EF9780-C317-457D-84E6-11E4E472B2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98" r="22424"/>
          <a:stretch/>
        </p:blipFill>
        <p:spPr>
          <a:xfrm rot="16200000">
            <a:off x="3682957" y="-1354851"/>
            <a:ext cx="4826083" cy="1017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16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6AB1BE-355A-4706-BD36-EC8BE38B3907}"/>
              </a:ext>
            </a:extLst>
          </p:cNvPr>
          <p:cNvSpPr txBox="1"/>
          <p:nvPr/>
        </p:nvSpPr>
        <p:spPr>
          <a:xfrm>
            <a:off x="1676400" y="4225636"/>
            <a:ext cx="8839200" cy="13849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B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УЖИВАЈТЕ У МУЗИЦИ,</a:t>
            </a:r>
          </a:p>
          <a:p>
            <a:pPr algn="ctr"/>
            <a:r>
              <a:rPr lang="sr-Cyrl-B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НА ПРЕДСТОЈЕЋЕМ РАСПУСТУ </a:t>
            </a:r>
          </a:p>
          <a:p>
            <a:pPr algn="ctr"/>
            <a:r>
              <a:rPr lang="sr-Cyrl-B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БУДИТЕ РАЗИГРАНИ И ВЕСЕЛИ.</a:t>
            </a:r>
            <a:endParaRPr lang="sr-Latn-BA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5EBBF8B0-B8BD-48BA-921B-A154F2F2CE15}"/>
              </a:ext>
            </a:extLst>
          </p:cNvPr>
          <p:cNvSpPr/>
          <p:nvPr/>
        </p:nvSpPr>
        <p:spPr>
          <a:xfrm>
            <a:off x="8063348" y="1662544"/>
            <a:ext cx="2576945" cy="1607127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СЛУШАЈТЕ МУЗИКУ</a:t>
            </a:r>
            <a:endParaRPr lang="sr-Latn-B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4605113D-C4BC-4D35-BE31-E110DCAF8025}"/>
              </a:ext>
            </a:extLst>
          </p:cNvPr>
          <p:cNvSpPr/>
          <p:nvPr/>
        </p:nvSpPr>
        <p:spPr>
          <a:xfrm>
            <a:off x="1676400" y="1662545"/>
            <a:ext cx="2576945" cy="1607127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ПЈЕВАЈТЕ</a:t>
            </a:r>
            <a:endParaRPr lang="sr-Latn-B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C9B2F880-51C5-4F16-9A15-B13526665BAE}"/>
              </a:ext>
            </a:extLst>
          </p:cNvPr>
          <p:cNvSpPr/>
          <p:nvPr/>
        </p:nvSpPr>
        <p:spPr>
          <a:xfrm>
            <a:off x="4869874" y="1662545"/>
            <a:ext cx="2576945" cy="1607127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СВИРАЈТЕ</a:t>
            </a:r>
            <a:endParaRPr lang="sr-Latn-B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A1790-E32A-4BEE-9894-EB27B6784A32}"/>
              </a:ext>
            </a:extLst>
          </p:cNvPr>
          <p:cNvSpPr txBox="1"/>
          <p:nvPr/>
        </p:nvSpPr>
        <p:spPr>
          <a:xfrm>
            <a:off x="180109" y="6310079"/>
            <a:ext cx="3602182" cy="367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МУЗИЧКА КУЛТУРА 4. РАЗРЕД</a:t>
            </a:r>
            <a:endParaRPr lang="sr-Latn-B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43710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399</TotalTime>
  <Words>105</Words>
  <Application>Microsoft Office PowerPoint</Application>
  <PresentationFormat>Widescreen</PresentationFormat>
  <Paragraphs>19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Times New Roman</vt:lpstr>
      <vt:lpstr>Vapor Trail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Тон до2 ПЈЕСМА „ЛЕПТИРИЋУ ШАРЕНИЋУ“</dc:title>
  <dc:creator>Biljana Lakic</dc:creator>
  <cp:lastModifiedBy>Biljana Lakic</cp:lastModifiedBy>
  <cp:revision>46</cp:revision>
  <dcterms:created xsi:type="dcterms:W3CDTF">2020-05-20T17:22:28Z</dcterms:created>
  <dcterms:modified xsi:type="dcterms:W3CDTF">2020-05-26T13:19:52Z</dcterms:modified>
</cp:coreProperties>
</file>