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05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44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69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185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02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24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59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08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7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4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44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2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20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21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62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6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212BC1-6C6B-45E8-A3F1-F0D61A2659A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BF9B-FB56-46FE-A83D-942713D24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327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ČIM DA PIŠEM - PISANA SLOVA LATINICE - Jasna Ignjatović | Delfi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7"/>
          <a:stretch/>
        </p:blipFill>
        <p:spPr bwMode="auto">
          <a:xfrm>
            <a:off x="2305319" y="685461"/>
            <a:ext cx="6774287" cy="54502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709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order template with little kid and pencil - Download Free Vecto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8942"/>
            <a:ext cx="11887199" cy="63038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0421" y="2300859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52525" algn="l"/>
              </a:tabLst>
            </a:pP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rečenice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izmiješale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Pronađi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zapiši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pisanim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slovima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latinice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44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loring Pages For Girls | Flower Coloring Pages | Coloring Tow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99" y="135992"/>
            <a:ext cx="4934843" cy="6450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373764">
            <a:off x="1568020" y="1882371"/>
            <a:ext cx="885179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703868">
            <a:off x="1381302" y="5382227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0923" y="3361380"/>
            <a:ext cx="920445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066925" algn="l"/>
              </a:tabLst>
            </a:pPr>
            <a:r>
              <a:rPr lang="sr-Latn-R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43347">
            <a:off x="1220524" y="2612229"/>
            <a:ext cx="111522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066925" algn="l"/>
              </a:tabLst>
            </a:pPr>
            <a:r>
              <a:rPr lang="sr-Latn-R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rvo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7805" y="1005517"/>
            <a:ext cx="4161717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066925" algn="l"/>
              </a:tabLst>
            </a:pP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Djed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sadi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drvo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3410" y="2300277"/>
            <a:ext cx="4270721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6600" b="1" dirty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sr-Latn-R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Maja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bere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dud</a:t>
            </a:r>
            <a:r>
              <a:rPr lang="sr-Latn-R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3410" y="3558487"/>
            <a:ext cx="4734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3.Filip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svira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frulu</a:t>
            </a:r>
            <a:r>
              <a:rPr lang="sr-Latn-RS" sz="6600" b="1" dirty="0" smtClean="0">
                <a:solidFill>
                  <a:schemeClr val="bg1"/>
                </a:solidFill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66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73931" y="2646076"/>
            <a:ext cx="81464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9812" y="5522730"/>
            <a:ext cx="356561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frulu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7762617">
            <a:off x="1727280" y="3610885"/>
            <a:ext cx="13668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9796303">
            <a:off x="2989115" y="1770358"/>
            <a:ext cx="9332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Maja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8966" y="3300868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8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design with girl in school uniform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04"/>
          <a:stretch/>
        </p:blipFill>
        <p:spPr bwMode="auto">
          <a:xfrm>
            <a:off x="167426" y="123310"/>
            <a:ext cx="11900078" cy="65479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2451" y="1339403"/>
            <a:ext cx="6542467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Pročitaj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tekst</a:t>
            </a:r>
            <a:endParaRPr lang="sr-Latn-RS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Lasta</a:t>
            </a:r>
            <a:endParaRPr lang="en-US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sletjela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tlo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Kljunom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maše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list.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Sanja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ljeto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smiješi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se. Sa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njom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Olja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Olja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ljulja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ljuljašci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wallow Bird Cartoon Transparent PNG Image | Gallery Yopriceville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361">
            <a:off x="8300433" y="3252174"/>
            <a:ext cx="21336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491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der design with woman doing yoga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1"/>
          <a:stretch/>
        </p:blipFill>
        <p:spPr bwMode="auto">
          <a:xfrm>
            <a:off x="141667" y="45076"/>
            <a:ext cx="11874320" cy="6581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3955" y="515154"/>
            <a:ext cx="722504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9542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pažljivo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čitao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tekst</a:t>
            </a: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sada ćemo zajedno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sljedeća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pitanja</a:t>
            </a: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Odgovore piši u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svesku pisanim slovima latinice.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676" y="2189408"/>
            <a:ext cx="7830355" cy="362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57162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Gdje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sletjela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r-Latn-R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1571625" algn="l"/>
              </a:tabLst>
            </a:pPr>
            <a:endParaRPr lang="en-U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1571625" algn="l"/>
              </a:tabLst>
            </a:pP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kljunu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r-Latn-R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571625" algn="l"/>
              </a:tabLst>
            </a:pPr>
            <a:endParaRPr lang="en-U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1571625" algn="l"/>
              </a:tabLst>
            </a:pP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lastom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r-Latn-R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571625" algn="l"/>
              </a:tabLst>
            </a:pPr>
            <a:endParaRPr lang="en-U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571625" algn="l"/>
              </a:tabLst>
            </a:pP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Olja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sr-Latn-RS" sz="2400" dirty="0" smtClean="0"/>
              <a:t> </a:t>
            </a: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Olja </a:t>
            </a:r>
            <a:r>
              <a:rPr lang="sr-Latn-RS" sz="5400" b="1" dirty="0">
                <a:solidFill>
                  <a:schemeClr val="bg1"/>
                </a:solidFill>
                <a:latin typeface="Kunstler Script" panose="030304020206070D0D06" pitchFamily="66" charset="0"/>
              </a:rPr>
              <a:t>se ljulja na ljuljašci.</a:t>
            </a:r>
            <a:endParaRPr lang="en-US" sz="5400" b="1" dirty="0">
              <a:solidFill>
                <a:schemeClr val="bg1"/>
              </a:solidFill>
              <a:latin typeface="Kunstler Script" panose="030304020206070D0D06" pitchFamily="66" charset="0"/>
            </a:endParaRPr>
          </a:p>
          <a:p>
            <a:pPr lvl="0">
              <a:spcAft>
                <a:spcPts val="800"/>
              </a:spcAft>
              <a:tabLst>
                <a:tab pos="1571625" algn="l"/>
              </a:tabLst>
            </a:pP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5335" y="1781054"/>
            <a:ext cx="5422005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Lasta je sletjela na tlo.</a:t>
            </a:r>
            <a:r>
              <a:rPr lang="sr-Latn-RS" sz="5400" b="1" dirty="0" smtClean="0"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4385256" y="2553946"/>
            <a:ext cx="566670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sr-Latn-RS" sz="5400" b="1" dirty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kljunu nosi </a:t>
            </a: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list.</a:t>
            </a:r>
            <a:r>
              <a:rPr lang="sr-Latn-RS" b="1" dirty="0" smtClean="0"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..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98" y="3335627"/>
            <a:ext cx="463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400" b="1" dirty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Sa </a:t>
            </a: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lastom  </a:t>
            </a:r>
            <a:r>
              <a:rPr lang="sr-Latn-RS" sz="5400" b="1" dirty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sr-Latn-RS" sz="5400" b="1" dirty="0" smtClean="0">
                <a:solidFill>
                  <a:schemeClr val="bg1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Arial" panose="020B0604020202020204" pitchFamily="34" charset="0"/>
              </a:rPr>
              <a:t>Olja.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1267</TotalTime>
  <Words>150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22</cp:revision>
  <dcterms:created xsi:type="dcterms:W3CDTF">2020-05-26T12:03:33Z</dcterms:created>
  <dcterms:modified xsi:type="dcterms:W3CDTF">2020-06-01T12:10:45Z</dcterms:modified>
</cp:coreProperties>
</file>