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5EDE-CADE-4B3F-B65D-4CCA81157B5C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1954-621C-443B-B6D4-E1D159147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32680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5EDE-CADE-4B3F-B65D-4CCA81157B5C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1954-621C-443B-B6D4-E1D159147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211654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5EDE-CADE-4B3F-B65D-4CCA81157B5C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1954-621C-443B-B6D4-E1D159147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39009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5EDE-CADE-4B3F-B65D-4CCA81157B5C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1954-621C-443B-B6D4-E1D159147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323982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5EDE-CADE-4B3F-B65D-4CCA81157B5C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1954-621C-443B-B6D4-E1D159147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570469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5EDE-CADE-4B3F-B65D-4CCA81157B5C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1954-621C-443B-B6D4-E1D159147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187079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5EDE-CADE-4B3F-B65D-4CCA81157B5C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1954-621C-443B-B6D4-E1D159147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13464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5EDE-CADE-4B3F-B65D-4CCA81157B5C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1954-621C-443B-B6D4-E1D159147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00772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5EDE-CADE-4B3F-B65D-4CCA81157B5C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1954-621C-443B-B6D4-E1D159147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974195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5EDE-CADE-4B3F-B65D-4CCA81157B5C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1954-621C-443B-B6D4-E1D159147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04774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5EDE-CADE-4B3F-B65D-4CCA81157B5C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1954-621C-443B-B6D4-E1D159147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63325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F5EDE-CADE-4B3F-B65D-4CCA81157B5C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1954-621C-443B-B6D4-E1D159147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6252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9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18555"/>
          </a:xfrm>
          <a:solidFill>
            <a:srgbClr val="00B050"/>
          </a:solidFill>
        </p:spPr>
        <p:txBody>
          <a:bodyPr anchor="t">
            <a:normAutofit/>
          </a:bodyPr>
          <a:lstStyle/>
          <a:p>
            <a:pPr algn="ctr"/>
            <a:r>
              <a:rPr lang="sr-Cyrl-B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РЕПУБЛИКА УКРАЈИНА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63" y="1507269"/>
            <a:ext cx="6893168" cy="354303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3821945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2875"/>
          </a:xfrm>
        </p:spPr>
        <p:txBody>
          <a:bodyPr anchor="t">
            <a:normAutofit/>
          </a:bodyPr>
          <a:lstStyle/>
          <a:p>
            <a:r>
              <a:rPr lang="sr-Cyrl-BA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Половину становништва чине Молдавци, који припадају романској групи народа, а мање су заступљени Украјинци, Руси и Роми.</a:t>
            </a:r>
            <a:br>
              <a:rPr lang="sr-Cyrl-BA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Природни прираштај је негативан, а изражен је процес емиграције становништва у привредно богатије државе Западне </a:t>
            </a:r>
            <a:r>
              <a:rPr lang="sr-Cyrl-BA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Европе.</a:t>
            </a:r>
            <a:br>
              <a:rPr lang="sr-Cyrl-BA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Привредно спада међу најслабије развијене земље Европе, а основу њеног привредног развоја чини пољопривреда, на основу које се развила посебно прехрамбена индустрија.</a:t>
            </a:r>
            <a:br>
              <a:rPr lang="sr-Cyrl-BA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Главни град и привредно најразвијенији центар Молдавије је Кишињев.</a:t>
            </a:r>
            <a:br>
              <a:rPr lang="sr-Cyrl-BA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32" y="3094892"/>
            <a:ext cx="5640196" cy="3231832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3052690" y="6407696"/>
            <a:ext cx="5439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Кишињев – главни град Молдавије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18472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48217"/>
          </a:xfrm>
        </p:spPr>
        <p:txBody>
          <a:bodyPr anchor="ctr">
            <a:normAutofit/>
          </a:bodyPr>
          <a:lstStyle/>
          <a:p>
            <a:r>
              <a:rPr lang="sr-Cyrl-BA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 домаћу задаћу написати тезе из лекције Република Украјина на страни 186. и лекције Република Молдавија на страни 190.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21661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724" y="3425666"/>
            <a:ext cx="4447065" cy="3309242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glow rad="127000">
              <a:schemeClr val="accent1">
                <a:alpha val="92000"/>
              </a:schemeClr>
            </a:glow>
            <a:reflection blurRad="6350" stA="52000" endA="300" endPos="3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5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56" y="3488470"/>
            <a:ext cx="4229687" cy="3172265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46690"/>
          </a:xfrm>
        </p:spPr>
        <p:txBody>
          <a:bodyPr anchor="t">
            <a:normAutofit/>
          </a:bodyPr>
          <a:lstStyle/>
          <a:p>
            <a:r>
              <a:rPr lang="sr-Cyrl-BA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ГРАНИЦЕ И ГЕОГРАФСКИ ПОЛОЖАЈ</a:t>
            </a:r>
            <a:br>
              <a:rPr lang="sr-Cyrl-BA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Украјина заузима југозападни дио Источне Европе</a:t>
            </a:r>
            <a:b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На југу је окружују Азовско и Црно море, јужну и источну границу чини граница са Руском Федерацијом, сјеверну граница са Бјелорусијом, западну граница са Пољском, Словачком и Мађарском, а на југозападу је граница са Румунијом и Молдавијом.</a:t>
            </a:r>
            <a:b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Према географском положају Украјина је истовремено црноморска, подунавска и карпатска земља, а посебно треба нагласити њену транзитну улогу јер повезује државе Средње и Источне Европе  </a:t>
            </a:r>
            <a:endParaRPr lang="en-US" sz="24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28755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3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515" y="3832241"/>
            <a:ext cx="3709325" cy="2483102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3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84" y="3957850"/>
            <a:ext cx="3364189" cy="2129051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03914"/>
          </a:xfrm>
        </p:spPr>
        <p:txBody>
          <a:bodyPr anchor="t">
            <a:normAutofit/>
          </a:bodyPr>
          <a:lstStyle/>
          <a:p>
            <a:r>
              <a:rPr lang="sr-Cyrl-BA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ФИЗИЧКОГЕОГРАФСКЕ ОДЛИКЕ</a:t>
            </a:r>
            <a:br>
              <a:rPr lang="sr-Cyrl-BA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BA" sz="2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Највећим дијелом Украјина је равничарска земља, и заузима углавном југозападни дио простране Источноевропске низије, највеће низије на европском континенту.</a:t>
            </a:r>
            <a:b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Равничарски рељеф испресјецан је бројним ријекама и побрђима (Доњецко и Придњепарско), а на крајњем западу рељеф је планински и чине га вијенци младих вјеначних планина Источних Карпата.</a:t>
            </a:r>
            <a:b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Клима Украјине је углавном континентална, са хладним зимама и топлим љетима, као и малом количином падавина због изражене континенталности, а у вези са климатским приликама распрострањена је степска вегетација</a:t>
            </a:r>
            <a:endParaRPr lang="en-US" sz="24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1028983" y="5954805"/>
            <a:ext cx="3364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Украјинске степе претворене у житнице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28596" y="6277971"/>
            <a:ext cx="3286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Украјински </a:t>
            </a:r>
            <a:r>
              <a:rPr lang="sr-Cyrl-B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Карпати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7661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3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4" y="4244195"/>
            <a:ext cx="4484448" cy="2129309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515600" cy="6469984"/>
          </a:xfrm>
        </p:spPr>
        <p:txBody>
          <a:bodyPr anchor="t">
            <a:normAutofit/>
          </a:bodyPr>
          <a:lstStyle/>
          <a:p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-Ријеке Украјине углавном припадају сливу Црног и Азовског мора.</a:t>
            </a:r>
            <a:b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-Највећа украјинска ријека је Дњепар, који протиче средишњим дијелом земље и дијели земљу на источни и западни дио, а остале значајније ријеке су Дњестар и Јужни Буг, које се као и Дњепар улијевају у Црно море.</a:t>
            </a:r>
            <a:b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-Природних језера је мало и углавном су замочварена, али зато много већи значај имају вјештачка језера, посебно на ријеци Дњепру, која су изграђена у сврху производње електричне енергије.</a:t>
            </a:r>
            <a:b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-Природна богатства Украјине чини плодно тло чернозем или црница, велики хидропотенцијал ријека, рудна богатства, посебно велике резерве каменог угља у Доњецком басену(Донбас) и Кривом Рогу(жељезна руда).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6311668"/>
            <a:ext cx="4088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Ријека Дњепар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3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57" y="3985146"/>
            <a:ext cx="4558352" cy="2326521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6578221" y="6311667"/>
            <a:ext cx="410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Хидроелектрана на ријеци Дњепру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72961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188" y="3936034"/>
            <a:ext cx="4372796" cy="2921966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3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1" y="4149306"/>
            <a:ext cx="4382219" cy="2536165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2542"/>
            <a:ext cx="10515600" cy="6745457"/>
          </a:xfrm>
        </p:spPr>
        <p:txBody>
          <a:bodyPr anchor="t">
            <a:normAutofit/>
          </a:bodyPr>
          <a:lstStyle/>
          <a:p>
            <a:r>
              <a:rPr lang="sr-Cyrl-BA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ДРУШТВЕНОГЕОГРАФСКЕ ОДЛИКЕ</a:t>
            </a:r>
            <a:br>
              <a:rPr lang="sr-Cyrl-BA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Највећи дио становништва Украјине чине Украјинци(78%), а у источном дијелу земље велика је заступљеност руске популације који чине око 12 % становништва.</a:t>
            </a:r>
            <a:b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Службени језик Украјине је украјински, али је раширен и руски.</a:t>
            </a:r>
            <a:b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У погледу вјероисповијести највише је припадника православне религије (више од 80%), а мање су заступљени католици и протестанти.</a:t>
            </a:r>
            <a:b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-Природни прираштај Украјине је негативан и број становника је у сталном опадању, односно изражена је депопулација</a:t>
            </a:r>
            <a:b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Украјина је високоурбанизована земља (70% становништва живи у градовима), при чему су најгушће насељени долина Дњепра, као и индустријска област Донбас.</a:t>
            </a:r>
            <a:b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81990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28" y="4459856"/>
            <a:ext cx="4062511" cy="1994533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73" y="4502989"/>
            <a:ext cx="3441941" cy="1906438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678"/>
            <a:ext cx="10515600" cy="6717322"/>
          </a:xfrm>
        </p:spPr>
        <p:txBody>
          <a:bodyPr anchor="t">
            <a:normAutofit/>
          </a:bodyPr>
          <a:lstStyle/>
          <a:p>
            <a:r>
              <a:rPr lang="sr-Cyrl-BA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Захваљујући великим резервама каменог угља у Доњецком басену и жељезне руде у Кривом Рогу развијене су све гране тешке индустрије(посебно металургија, машинска индустрија и бродоградња</a:t>
            </a:r>
            <a:r>
              <a:rPr lang="sr-Cyrl-BA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br>
              <a:rPr lang="sr-Cyrl-BA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Плодно земљиште Украјине (чернозем), иначе најплодније земљиште на европском континенту, основ је развоја пољопривреде, нарочито земљорадње, у оквиру које се гаје житаричне културе, али и индустријско биље, воће, поврће и винова лоза.</a:t>
            </a:r>
            <a:br>
              <a:rPr lang="sr-Cyrl-BA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Добро развијена пољопривреда је темељ развоја прехрамбене индустрије.</a:t>
            </a:r>
            <a:br>
              <a:rPr lang="sr-Cyrl-BA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Поред главног града Кијева, познатог по бројним споменицима културе, при чему се посебно истиче катедрала света Софија , са препознатљивим позлаћеним куполама, значајни центри Украјине су Лавов, Одеса, Дњепропетровск, Запорожје и Харков.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9145" y="6326597"/>
            <a:ext cx="4009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Кијев – главни град Украјине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8763" y="6326597"/>
            <a:ext cx="4107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Одеса – лука на обали Црног мора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49042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865" y="1470075"/>
            <a:ext cx="6930682" cy="5198011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02961"/>
          </a:xfrm>
        </p:spPr>
        <p:txBody>
          <a:bodyPr anchor="t">
            <a:normAutofit/>
          </a:bodyPr>
          <a:lstStyle/>
          <a:p>
            <a:r>
              <a:rPr lang="sr-Cyrl-BA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РЕГИНАЛНА ПОДЈЕЛА УКРАЈИНЕ</a:t>
            </a:r>
            <a:br>
              <a:rPr lang="sr-Cyrl-BA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BA" sz="2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Украјина се дијели на четири регије, а то су:</a:t>
            </a:r>
            <a:b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B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а) Западна Украјина;</a:t>
            </a:r>
            <a:b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б) Средња Украјина;</a:t>
            </a:r>
            <a:b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в) Јужна (Црноморска) Украјина и </a:t>
            </a:r>
            <a:b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г) Источна Украјина</a:t>
            </a:r>
            <a:endParaRPr lang="en-US" sz="24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32794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18555"/>
          </a:xfrm>
        </p:spPr>
        <p:txBody>
          <a:bodyPr anchor="t">
            <a:normAutofit/>
          </a:bodyPr>
          <a:lstStyle/>
          <a:p>
            <a:pPr algn="ctr"/>
            <a:r>
              <a:rPr lang="sr-Cyrl-B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РЕПУБЛИКА МОЛДАВИЈА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2067951"/>
            <a:ext cx="6667500" cy="375607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3173168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931" y="4485736"/>
            <a:ext cx="2803585" cy="2265428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47" t="6189" r="35026" b="11300"/>
          <a:stretch/>
        </p:blipFill>
        <p:spPr>
          <a:xfrm>
            <a:off x="6288657" y="4299273"/>
            <a:ext cx="4982063" cy="2558727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132" y="154110"/>
            <a:ext cx="10515600" cy="6106013"/>
          </a:xfrm>
        </p:spPr>
        <p:txBody>
          <a:bodyPr anchor="t">
            <a:normAutofit/>
          </a:bodyPr>
          <a:lstStyle/>
          <a:p>
            <a:r>
              <a:rPr lang="sr-Cyrl-BA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ГЕОГРАФСКА ОБИЉЕЖЈА МОЛДАВИЈЕ</a:t>
            </a:r>
            <a:br>
              <a:rPr lang="sr-Cyrl-BA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Молдавија се налази на југозападу источне Европе, а по геогр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фском положају је континентална и подунавска земља.</a:t>
            </a:r>
            <a:b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Граничи са Украјином на сјеверу, истоку и југу и са Румунијом на западу, између ријека Прут и Дњестар.</a:t>
            </a:r>
            <a:b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Молдавија је до 1991. године била једна од република бившег Совјетског Савеза, да би његовим распадом стекла независност и међународно признање.</a:t>
            </a:r>
            <a:b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Рељеф је претежно брежујкаст, нешто виши у средишњим дијеловима земље, а на истоку и југу се налазе дијелови Источноевропске и Влашке низије који Молдавију отварају према Дунаву и Црном мору.</a:t>
            </a:r>
            <a:b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Клима је умјеренокнтинентална, а вегетацију углавном чине степе и листопадне шуме.</a:t>
            </a:r>
            <a:br>
              <a:rPr lang="sr-Cyrl-B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79768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130</Words>
  <Application>Microsoft Office PowerPoint</Application>
  <PresentationFormat>Custom</PresentationFormat>
  <Paragraphs>18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РЕПУБЛИКА УКРАЈИНА</vt:lpstr>
      <vt:lpstr>ГРАНИЦЕ И ГЕОГРАФСКИ ПОЛОЖАЈ - Украјина заузима југозападни дио Источне Европе - На југу је окружују Азовско и Црно море, јужну и источну границу чини граница са Руском Федерацијом, сјеверну граница са Бјелорусијом, западну граница са Пољском, Словачком и Мађарском, а на југозападу је граница са Румунијом и Молдавијом. - Према географском положају Украјина је истовремено црноморска, подунавска и карпатска земља, а посебно треба нагласити њену транзитну улогу јер повезује државе Средње и Источне Европе  </vt:lpstr>
      <vt:lpstr>ФИЗИЧКОГЕОГРАФСКЕ ОДЛИКЕ  - Највећим дијелом Украјина је равничарска земља, и заузима углавном југозападни дио простране Источноевропске низије, највеће низије на европском континенту. - Равничарски рељеф испресјецан је бројним ријекама и побрђима (Доњецко и Придњепарско), а на крајњем западу рељеф је планински и чине га вијенци младих вјеначних планина Источних Карпата. - Клима Украјине је углавном континентална, са хладним зимама и топлим љетима, као и малом количином падавина због изражене континенталности, а у вези са климатским приликама распрострањена је степска вегетација</vt:lpstr>
      <vt:lpstr>-Ријеке Украјине углавном припадају сливу Црног и Азовског мора. -Највећа украјинска ријека је Дњепар, који протиче средишњим дијелом земље и дијели земљу на источни и западни дио, а остале значајније ријеке су Дњестар и Јужни Буг, које се као и Дњепар улијевају у Црно море. -Природних језера је мало и углавном су замочварена, али зато много већи значај имају вјештачка језера, посебно на ријеци Дњепру, која су изграђена у сврху производње електричне енергије. -Природна богатства Украјине чини плодно тло чернозем или црница, велики хидропотенцијал ријека, рудна богатства, посебно велике резерве каменог угља у Доњецком басену(Донбас) и Кривом Рогу(жељезна руда).</vt:lpstr>
      <vt:lpstr>ДРУШТВЕНОГЕОГРАФСКЕ ОДЛИКЕ - Највећи дио становништва Украјине чине Украјинци(78%), а у источном дијелу земље велика је заступљеност руске популације који чине око 12 % становништва. - Службени језик Украјине је украјински, али је раширен и руски. - У погледу вјероисповијести највише је припадника православне религије (више од 80%), а мање су заступљени католици и протестанти. -Природни прираштај Украјине је негативан и број становника је у сталном опадању, односно изражена је депопулација - Украјина је високоурбанизована земља (70% становништва живи у градовима), при чему су најгушће насељени долина Дњепра, као и индустријска област Донбас. </vt:lpstr>
      <vt:lpstr>- Захваљујући великим резервама каменог угља у Доњецком басену и жељезне руде у Кривом Рогу развијене су све гране тешке индустрије(посебно металургија, машинска индустрија и бродоградња). - Плодно земљиште Украјине (чернозем), иначе најплодније земљиште на европском континенту, основ је развоја пољопривреде, нарочито земљорадње, у оквиру које се гаје житаричне културе, али и индустријско биље, воће, поврће и винова лоза. - Добро развијена пољопривреда је темељ развоја прехрамбене индустрије. - Поред главног града Кијева, познатог по бројним споменицима културе, при чему се посебно истиче катедрала света Софија , са препознатљивим позлаћеним куполама, значајни центри Украјине су Лавов, Одеса, Дњепропетровск, Запорожје и Харков.</vt:lpstr>
      <vt:lpstr>РЕГИНАЛНА ПОДЈЕЛА УКРАЈИНЕ  - Украјина се дијели на четири регије, а то су:  а) Западна Украјина; б) Средња Украјина; в) Јужна (Црноморска) Украјина и  г) Источна Украјина</vt:lpstr>
      <vt:lpstr>РЕПУБЛИКА МОЛДАВИЈА</vt:lpstr>
      <vt:lpstr>ГЕОГРАФСКА ОБИЉЕЖЈА МОЛДАВИЈЕ - Молдавија се налази на југозападу источне Европе, а по геогрaфском положају је континентална и подунавска земља. - Граничи са Украјином на сјеверу, истоку и југу и са Румунијом на западу, између ријека Прут и Дњестар. - Молдавија је до 1991. године била једна од република бившег Совјетског Савеза, да би његовим распадом стекла независност и међународно признање. - Рељеф је претежно брежујкаст, нешто виши у средишњим дијеловима земље, а на истоку и југу се налазе дијелови Источноевропске и Влашке низије који Молдавију отварају према Дунаву и Црном мору. - Клима је умјеренокнтинентална, а вегетацију углавном чине степе и листопадне шуме. </vt:lpstr>
      <vt:lpstr>- Половину становништва чине Молдавци, који припадају романској групи народа, а мање су заступљени Украјинци, Руси и Роми. - Природни прираштај је негативан, а изражен је процес емиграције становништва у привредно богатије државе Западне Европе. - Привредно спада међу најслабије развијене земље Европе, а основу њеног привредног развоја чини пољопривреда, на основу које се развила посебно прехрамбена индустрија. - Главни град и привредно најразвијенији центар Молдавије је Кишињев. </vt:lpstr>
      <vt:lpstr>За домаћу задаћу написати тезе из лекције Република Украјина на страни 186. и лекције Република Молдавија на страни 190.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РЕПУБЛИКА УКРАЈИНА</dc:title>
  <dc:creator>Korisnik64</dc:creator>
  <cp:lastModifiedBy>Tanasic Sladjana</cp:lastModifiedBy>
  <cp:revision>33</cp:revision>
  <dcterms:created xsi:type="dcterms:W3CDTF">2020-05-12T14:40:02Z</dcterms:created>
  <dcterms:modified xsi:type="dcterms:W3CDTF">2020-05-25T07:28:42Z</dcterms:modified>
</cp:coreProperties>
</file>