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4660"/>
  </p:normalViewPr>
  <p:slideViewPr>
    <p:cSldViewPr snapToGrid="0">
      <p:cViewPr varScale="1">
        <p:scale>
          <a:sx n="76" d="100"/>
          <a:sy n="76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320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0180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1310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4523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9474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1585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38805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804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8189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4012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4898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0ED9C-3945-48BD-B957-ED50F7668B94}" type="datetimeFigureOut">
              <a:rPr lang="sr-Cyrl-BA" smtClean="0"/>
              <a:t>5.4.2020.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2ADB2-62A0-4902-A645-4D925AF47344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6567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3200" y="22399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b="1" dirty="0" smtClean="0">
                <a:solidFill>
                  <a:schemeClr val="bg1"/>
                </a:solidFill>
              </a:rPr>
              <a:t>ВЈЕЖБЕ РАВНОТЕЖЕ:</a:t>
            </a:r>
            <a:br>
              <a:rPr lang="sr-Cyrl-BA" b="1" dirty="0" smtClean="0">
                <a:solidFill>
                  <a:schemeClr val="bg1"/>
                </a:solidFill>
              </a:rPr>
            </a:br>
            <a:r>
              <a:rPr lang="sr-Cyrl-BA" b="1" dirty="0" smtClean="0">
                <a:solidFill>
                  <a:schemeClr val="bg1"/>
                </a:solidFill>
              </a:rPr>
              <a:t>Стајање на једној нози</a:t>
            </a:r>
            <a:endParaRPr lang="sr-Cyrl-BA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93700"/>
            <a:ext cx="392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Физичко васпитање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3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9524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chemeClr val="bg1"/>
                </a:solidFill>
              </a:rPr>
              <a:t>Вјежбе обликовања </a:t>
            </a:r>
            <a:r>
              <a:rPr lang="sr-Cyrl-BA" dirty="0" smtClean="0">
                <a:solidFill>
                  <a:schemeClr val="bg1"/>
                </a:solidFill>
              </a:rPr>
              <a:t>тијела</a:t>
            </a:r>
            <a:r>
              <a:rPr lang="sr-Latn-BA" dirty="0" smtClean="0">
                <a:solidFill>
                  <a:schemeClr val="bg1"/>
                </a:solidFill>
              </a:rPr>
              <a:t>:</a:t>
            </a:r>
            <a:endParaRPr lang="sr-Cyrl-BA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Cyrl-BA" dirty="0" smtClean="0">
              <a:solidFill>
                <a:schemeClr val="bg1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Ходање на петама и прстима </a:t>
            </a:r>
            <a:r>
              <a:rPr lang="sr-Cyrl-BA" dirty="0" smtClean="0">
                <a:solidFill>
                  <a:schemeClr val="bg1"/>
                </a:solidFill>
              </a:rPr>
              <a:t>ногу</a:t>
            </a:r>
            <a:r>
              <a:rPr lang="sr-Latn-BA" dirty="0" smtClean="0">
                <a:solidFill>
                  <a:schemeClr val="bg1"/>
                </a:solidFill>
              </a:rPr>
              <a:t>;</a:t>
            </a:r>
            <a:endParaRPr lang="sr-Cyrl-BA" dirty="0" smtClean="0">
              <a:solidFill>
                <a:schemeClr val="bg1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Вјежбе за </a:t>
            </a:r>
            <a:r>
              <a:rPr lang="sr-Cyrl-BA" dirty="0" smtClean="0">
                <a:solidFill>
                  <a:schemeClr val="bg1"/>
                </a:solidFill>
              </a:rPr>
              <a:t>врат</a:t>
            </a:r>
            <a:r>
              <a:rPr lang="sr-Latn-BA" dirty="0" smtClean="0">
                <a:solidFill>
                  <a:schemeClr val="bg1"/>
                </a:solidFill>
              </a:rPr>
              <a:t>;</a:t>
            </a:r>
            <a:endParaRPr lang="sr-Cyrl-BA" dirty="0" smtClean="0">
              <a:solidFill>
                <a:schemeClr val="bg1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Вјежбе за рамени </a:t>
            </a:r>
            <a:r>
              <a:rPr lang="sr-Cyrl-BA" dirty="0" smtClean="0">
                <a:solidFill>
                  <a:schemeClr val="bg1"/>
                </a:solidFill>
              </a:rPr>
              <a:t>појас</a:t>
            </a:r>
            <a:r>
              <a:rPr lang="sr-Latn-BA" dirty="0" smtClean="0">
                <a:solidFill>
                  <a:schemeClr val="bg1"/>
                </a:solidFill>
              </a:rPr>
              <a:t>;</a:t>
            </a:r>
            <a:endParaRPr lang="sr-Cyrl-BA" dirty="0" smtClean="0">
              <a:solidFill>
                <a:schemeClr val="bg1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Вјежбе за струк – </a:t>
            </a:r>
            <a:r>
              <a:rPr lang="sr-Cyrl-BA" dirty="0" smtClean="0">
                <a:solidFill>
                  <a:schemeClr val="bg1"/>
                </a:solidFill>
              </a:rPr>
              <a:t>пас</a:t>
            </a:r>
            <a:r>
              <a:rPr lang="sr-Latn-BA" dirty="0" smtClean="0">
                <a:solidFill>
                  <a:schemeClr val="bg1"/>
                </a:solidFill>
              </a:rPr>
              <a:t>;</a:t>
            </a:r>
            <a:endParaRPr lang="sr-Cyrl-BA" dirty="0" smtClean="0">
              <a:solidFill>
                <a:schemeClr val="bg1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Вјежбе за ноге – </a:t>
            </a:r>
            <a:r>
              <a:rPr lang="sr-Cyrl-BA" dirty="0" smtClean="0">
                <a:solidFill>
                  <a:schemeClr val="bg1"/>
                </a:solidFill>
              </a:rPr>
              <a:t>чучњеви</a:t>
            </a:r>
            <a:r>
              <a:rPr lang="sr-Latn-BA" dirty="0" smtClean="0">
                <a:solidFill>
                  <a:schemeClr val="bg1"/>
                </a:solidFill>
              </a:rPr>
              <a:t>.</a:t>
            </a:r>
            <a:endParaRPr lang="sr-Cyrl-BA" dirty="0" smtClean="0">
              <a:solidFill>
                <a:schemeClr val="bg1"/>
              </a:solidFill>
            </a:endParaRPr>
          </a:p>
          <a:p>
            <a:endParaRPr lang="sr-Cyrl-BA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chemeClr val="bg1"/>
                </a:solidFill>
              </a:rPr>
              <a:t>Вјежбе  равнотеже – стајање на једној </a:t>
            </a:r>
            <a:r>
              <a:rPr lang="sr-Cyrl-BA" dirty="0" smtClean="0">
                <a:solidFill>
                  <a:schemeClr val="bg1"/>
                </a:solidFill>
              </a:rPr>
              <a:t>нози</a:t>
            </a:r>
            <a:r>
              <a:rPr lang="sr-Latn-BA" smtClean="0">
                <a:solidFill>
                  <a:schemeClr val="bg1"/>
                </a:solidFill>
              </a:rPr>
              <a:t>.</a:t>
            </a:r>
            <a:endParaRPr lang="sr-Cyrl-BA" dirty="0">
              <a:solidFill>
                <a:schemeClr val="bg1"/>
              </a:solidFill>
            </a:endParaRPr>
          </a:p>
        </p:txBody>
      </p:sp>
      <p:pic>
        <p:nvPicPr>
          <p:cNvPr id="1026" name="Picture 2" descr="Fotografija Кенгеруу волейболын сургалт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2" b="2722"/>
          <a:stretch/>
        </p:blipFill>
        <p:spPr bwMode="auto">
          <a:xfrm>
            <a:off x="7493001" y="307109"/>
            <a:ext cx="4699000" cy="630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0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 dirty="0"/>
          </a:p>
        </p:txBody>
      </p:sp>
      <p:pic>
        <p:nvPicPr>
          <p:cNvPr id="2050" name="Picture 2" descr="Je li vam mozak zdrav? Lagan test pomaže da to otkrijemo | 24sata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8" r="10319"/>
          <a:stretch/>
        </p:blipFill>
        <p:spPr bwMode="auto">
          <a:xfrm>
            <a:off x="5098143" y="1001416"/>
            <a:ext cx="2527300" cy="499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IN JI DU LI – vežba kojom ćete podmladiti svoj organizam | Dečji saj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39" r="31537"/>
          <a:stretch/>
        </p:blipFill>
        <p:spPr bwMode="auto">
          <a:xfrm>
            <a:off x="1554480" y="1001416"/>
            <a:ext cx="2555966" cy="499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londe Woman Doing Gymnastics By Standing On One Foot Stock Photo 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1" t="4509" r="18387"/>
          <a:stretch/>
        </p:blipFill>
        <p:spPr bwMode="auto">
          <a:xfrm>
            <a:off x="8613140" y="1026318"/>
            <a:ext cx="2235200" cy="494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8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 ВЈЕЖБЕ РАВНОТЕЖЕ: Стајање на једној нози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EC</cp:lastModifiedBy>
  <cp:revision>5</cp:revision>
  <dcterms:created xsi:type="dcterms:W3CDTF">2020-04-05T17:44:06Z</dcterms:created>
  <dcterms:modified xsi:type="dcterms:W3CDTF">2020-04-05T18:35:16Z</dcterms:modified>
</cp:coreProperties>
</file>