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7" r:id="rId1"/>
    <p:sldMasterId id="2147483815" r:id="rId2"/>
  </p:sldMasterIdLst>
  <p:sldIdLst>
    <p:sldId id="287" r:id="rId3"/>
    <p:sldId id="289" r:id="rId4"/>
    <p:sldId id="291" r:id="rId5"/>
    <p:sldId id="300" r:id="rId6"/>
    <p:sldId id="29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000"/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5/19/2020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562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5/19/2020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067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5/19/2020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8164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5/19/2020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010002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5/19/2020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0714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5/19/2020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3814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5/19/2020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057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5/19/2020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9442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5/19/2020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0145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5/19/2020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4205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5/19/2020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489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5/19/2020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1129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5/19/2020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2439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5/19/2020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6407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5/19/2020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000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5/19/2020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7001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5/19/2020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4957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5/19/2020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8404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5/19/2020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3329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5/19/2020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1945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5/19/2020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6201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5/19/2020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472553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5/19/2020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6191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5/19/2020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5977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5/19/2020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39801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5/19/2020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0876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5/19/2020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73981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5/19/2020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329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5/19/2020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066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5/19/2020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729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5/19/2020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020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5/19/2020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535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5/19/2020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2673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5/19/2020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761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5/19/2020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0175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5/19/2020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9288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 bright="-13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sr-Cyrl-R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Дјељивост бројева</a:t>
            </a:r>
            <a:br>
              <a:rPr lang="sr-Cyrl-R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Садржавање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66" y="2052638"/>
            <a:ext cx="6293643" cy="4195762"/>
          </a:xfrm>
        </p:spPr>
      </p:pic>
    </p:spTree>
    <p:extLst>
      <p:ext uri="{BB962C8B-B14F-4D97-AF65-F5344CB8AC3E}">
        <p14:creationId xmlns="" xmlns:p14="http://schemas.microsoft.com/office/powerpoint/2010/main" val="16375320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 bright="-13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46484" y="394978"/>
            <a:ext cx="9404350" cy="1400175"/>
          </a:xfrm>
        </p:spPr>
        <p:txBody>
          <a:bodyPr/>
          <a:lstStyle/>
          <a:p>
            <a:pPr algn="ctr"/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Лука је хтио да подијели на 3 друга </a:t>
            </a:r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лизала и </a:t>
            </a:r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бомбона. Да ли је Лука успио подијелити свима исти број лизала и бомбона?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312" y="2060575"/>
            <a:ext cx="2966412" cy="16099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680" y="2929906"/>
            <a:ext cx="5657850" cy="3800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422" y="2060575"/>
            <a:ext cx="2966412" cy="17297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33960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 bright="-13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sr-Cyrl-RS" sz="28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sr-Cyrl-RS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r-Cyrl-RS" sz="26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sr-Cyrl-R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sr-Cyrl-RS" sz="2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r-Cyrl-R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= 3</a:t>
            </a:r>
          </a:p>
          <a:p>
            <a:pPr marL="0" indent="0" algn="ctr">
              <a:buNone/>
            </a:pPr>
            <a:r>
              <a:rPr lang="sr-Cyrl-RS" sz="2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r-Cyrl-R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је </a:t>
            </a:r>
            <a:r>
              <a:rPr lang="sr-Cyrl-RS" sz="2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дјелилац</a:t>
            </a:r>
            <a:r>
              <a:rPr lang="sr-Cyrl-R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(Д) </a:t>
            </a:r>
            <a:r>
              <a:rPr lang="sr-Cyrl-R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броја 9,</a:t>
            </a:r>
          </a:p>
          <a:p>
            <a:pPr marL="0" indent="0" algn="ctr">
              <a:buNone/>
            </a:pPr>
            <a:r>
              <a:rPr lang="sr-Cyrl-RS" sz="26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sr-Cyrl-R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је </a:t>
            </a:r>
            <a:r>
              <a:rPr lang="sr-Cyrl-RS" sz="26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садрж</a:t>
            </a: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r-Cyrl-RS" sz="26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лац (С)</a:t>
            </a:r>
            <a:r>
              <a:rPr lang="sr-Cyrl-R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броја 3.</a:t>
            </a:r>
          </a:p>
          <a:p>
            <a:pPr marL="0" indent="0" algn="ctr">
              <a:buNone/>
            </a:pPr>
            <a:endParaRPr lang="sr-Cyrl-R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R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Лука је успио свим другарима подијелити исти број лизала. </a:t>
            </a:r>
          </a:p>
          <a:p>
            <a:pPr marL="0" indent="0">
              <a:buNone/>
            </a:pPr>
            <a:r>
              <a:rPr lang="sr-Cyrl-R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Свако је добио по 3 лизала.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sr-Cyrl-R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sr-Cyrl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r-Cyrl-R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5 : </a:t>
            </a:r>
            <a:r>
              <a:rPr lang="sr-Cyrl-R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r-Cyrl-R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= 1 + 2 </a:t>
            </a:r>
          </a:p>
          <a:p>
            <a:pPr marL="0" indent="0" algn="ctr">
              <a:buNone/>
            </a:pPr>
            <a:r>
              <a:rPr lang="sr-Cyrl-R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r-Cyrl-R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није дјелилац </a:t>
            </a:r>
            <a:r>
              <a:rPr lang="sr-Cyrl-R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броја 5.</a:t>
            </a:r>
          </a:p>
          <a:p>
            <a:pPr marL="0" indent="0" algn="ctr">
              <a:buNone/>
            </a:pPr>
            <a:endParaRPr lang="sr-Cyrl-R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sr-Cyrl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sr-Cyrl-R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Лука је размишљао и рачунао, али није успио подијелити свим другарима исти број бомбона.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081" y="164053"/>
            <a:ext cx="2284293" cy="12397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80" y="164053"/>
            <a:ext cx="2143478" cy="12499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8075" y="4314422"/>
            <a:ext cx="2155187" cy="20866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82" y="1605214"/>
            <a:ext cx="878399" cy="1253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48" y="1587511"/>
            <a:ext cx="895557" cy="12887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374" y="1568156"/>
            <a:ext cx="900523" cy="12903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97" y="1605902"/>
            <a:ext cx="434425" cy="1252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642" y="1588523"/>
            <a:ext cx="402754" cy="1287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923" y="1573495"/>
            <a:ext cx="425846" cy="1316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07" y="1585058"/>
            <a:ext cx="904517" cy="13000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9942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 bright="-13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603991"/>
          </a:xfrm>
        </p:spPr>
        <p:txBody>
          <a:bodyPr/>
          <a:lstStyle/>
          <a:p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Примјери:</a:t>
            </a:r>
            <a:b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sr-Cyrl-RS" sz="24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15 : 3 = </a:t>
            </a:r>
            <a:r>
              <a:rPr lang="sr-Cyrl-RS" sz="2400" dirty="0" smtClean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sr-Cyrl-RS" sz="24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sr-Cyrl-RS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r-Cyrl-RS" sz="24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је </a:t>
            </a:r>
            <a:r>
              <a:rPr lang="sr-Cyrl-RS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дјелилац</a:t>
            </a:r>
            <a:r>
              <a:rPr lang="sr-Cyrl-RS" sz="2400" dirty="0" smtClean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4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броја 15, </a:t>
            </a:r>
            <a:r>
              <a:rPr lang="sr-Cyrl-RS" sz="2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sr-Cyrl-RS" sz="24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је </a:t>
            </a:r>
            <a:r>
              <a:rPr lang="sr-Cyrl-RS" sz="24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садрж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r-Cyrl-RS" sz="24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лац</a:t>
            </a:r>
            <a:r>
              <a:rPr lang="sr-Cyrl-RS" sz="2400" dirty="0" smtClean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4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броја 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7131" y="1454910"/>
            <a:ext cx="115827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 20 : 5 = 4, </a:t>
            </a:r>
            <a:r>
              <a:rPr lang="sr-Cyrl-RS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sr-Cyrl-RS" sz="24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је </a:t>
            </a:r>
            <a:r>
              <a:rPr lang="sr-Cyrl-RS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дјелилац</a:t>
            </a:r>
            <a:r>
              <a:rPr lang="sr-Cyrl-R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4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броја 20, </a:t>
            </a:r>
            <a:r>
              <a:rPr lang="sr-Cyrl-RS" sz="2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sr-Cyrl-RS" sz="24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је </a:t>
            </a:r>
            <a:r>
              <a:rPr lang="sr-Cyrl-RS" sz="24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садрж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r-Cyrl-RS" sz="24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лац</a:t>
            </a:r>
            <a:r>
              <a:rPr lang="sr-Cyrl-RS" sz="2400" dirty="0" smtClean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4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броја 5 </a:t>
            </a:r>
            <a:br>
              <a:rPr lang="sr-Cyrl-RS" sz="24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46111" y="2101615"/>
            <a:ext cx="882446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Провјери дијељењем да ли је 8 дјелилац бројева </a:t>
            </a:r>
            <a:br>
              <a:rPr lang="sr-Cyrl-RS" sz="24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24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24, 30 и 80!</a:t>
            </a:r>
            <a:br>
              <a:rPr lang="sr-Cyrl-RS" sz="24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997131" y="310896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RS" sz="24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: 8 = 3, </a:t>
            </a:r>
            <a:r>
              <a:rPr lang="sr-Cyrl-RS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sr-Cyrl-RS" sz="24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је </a:t>
            </a:r>
            <a:r>
              <a:rPr lang="sr-Cyrl-RS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дјелилац</a:t>
            </a:r>
            <a:r>
              <a:rPr lang="sr-Cyrl-RS" sz="2400" dirty="0" smtClean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4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броја 24</a:t>
            </a:r>
            <a:br>
              <a:rPr lang="sr-Cyrl-RS" sz="24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997131" y="3642416"/>
            <a:ext cx="5804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: 8 = 3 + 6, </a:t>
            </a:r>
            <a:r>
              <a:rPr lang="sr-Cyrl-R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није </a:t>
            </a:r>
            <a:r>
              <a:rPr lang="sr-Cyrl-R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дјелилац </a:t>
            </a:r>
            <a:r>
              <a:rPr lang="sr-Cyrl-RS" sz="24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броја 30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997131" y="424607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RS" sz="24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: 8 = 10</a:t>
            </a:r>
            <a:r>
              <a:rPr lang="sr-Cyrl-RS" sz="240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Cyrl-RS" sz="2400" b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sr-Cyrl-RS" sz="2400" smtClean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4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 </a:t>
            </a:r>
            <a:r>
              <a:rPr lang="sr-Cyrl-RS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дјелилац</a:t>
            </a:r>
            <a:r>
              <a:rPr lang="sr-Cyrl-RS" sz="2400" dirty="0" smtClean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4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броја 80</a:t>
            </a:r>
            <a:br>
              <a:rPr lang="sr-Cyrl-RS" sz="24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762021" y="4812114"/>
            <a:ext cx="70626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Одреди дијељењем дјелиоце броја 10!</a:t>
            </a:r>
            <a:r>
              <a:rPr lang="sr-Cyrl-RS" sz="2800" dirty="0" smtClean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RS" sz="2800" dirty="0" smtClean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7131" y="5383183"/>
            <a:ext cx="1646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: 1 = 10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281198" y="5382150"/>
            <a:ext cx="1560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: 2 = 5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5440606" y="5382150"/>
            <a:ext cx="1560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: 5 = 2 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7630134" y="5358084"/>
            <a:ext cx="1646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: 10 = 1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1096677" y="5981678"/>
            <a:ext cx="4269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дјелилац </a:t>
            </a:r>
            <a:r>
              <a:rPr lang="sr-Cyrl-RS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(10)</a:t>
            </a:r>
            <a:r>
              <a:rPr lang="sr-Cyrl-R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4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1, 2, 5 и 10. 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6855375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000" r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5960961"/>
          </a:xfrm>
        </p:spPr>
        <p:txBody>
          <a:bodyPr/>
          <a:lstStyle/>
          <a:p>
            <a:pPr algn="ctr"/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Задатак за самосталан рад:</a:t>
            </a:r>
            <a:b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sr-Cyrl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Урадити задатке у </a:t>
            </a:r>
            <a:r>
              <a:rPr lang="sr-Cyrl-RS" sz="2400" b="1" smtClean="0">
                <a:latin typeface="Arial" panose="020B0604020202020204" pitchFamily="34" charset="0"/>
                <a:cs typeface="Arial" panose="020B0604020202020204" pitchFamily="34" charset="0"/>
              </a:rPr>
              <a:t>уџбенику на страни 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116.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29564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605</TotalTime>
  <Words>209</Words>
  <Application>Microsoft Office PowerPoint</Application>
  <PresentationFormat>Custom</PresentationFormat>
  <Paragraphs>30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1_Ion</vt:lpstr>
      <vt:lpstr>2_Ion</vt:lpstr>
      <vt:lpstr>Дјељивост бројева Садржавање </vt:lpstr>
      <vt:lpstr>Лука је хтио да подијели на 3 друга 9 лизала и 5 бомбона. Да ли је Лука успио подијелити свима исти број лизала и бомбона? </vt:lpstr>
      <vt:lpstr>Slide 3</vt:lpstr>
      <vt:lpstr>Примјери: 1. а) 15 : 3 = 5,  3 је дјелилац броја 15, 15 је садржaлац броја 3</vt:lpstr>
      <vt:lpstr>             Задатак за самосталан рад:            Урадити задатке у уџбенику на страни 116.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29</cp:revision>
  <dcterms:created xsi:type="dcterms:W3CDTF">2020-05-13T08:20:40Z</dcterms:created>
  <dcterms:modified xsi:type="dcterms:W3CDTF">2020-05-19T07:50:41Z</dcterms:modified>
</cp:coreProperties>
</file>