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89" r:id="rId6"/>
    <p:sldId id="29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Untitled Section" id="{3A382771-20EC-45C4-9009-17D9F485D3C5}">
          <p14:sldIdLst>
            <p14:sldId id="256"/>
            <p14:sldId id="257"/>
            <p14:sldId id="258"/>
            <p14:sldId id="264"/>
            <p14:sldId id="261"/>
            <p14:sldId id="262"/>
            <p14:sldId id="277"/>
            <p14:sldId id="280"/>
            <p14:sldId id="282"/>
            <p14:sldId id="283"/>
            <p14:sldId id="284"/>
            <p14:sldId id="286"/>
            <p14:sldId id="288"/>
            <p14:sldId id="266"/>
            <p14:sldId id="271"/>
            <p14:sldId id="269"/>
            <p14:sldId id="273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2" d="100"/>
          <a:sy n="62" d="100"/>
        </p:scale>
        <p:origin x="-936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5" Type="http://schemas.openxmlformats.org/officeDocument/2006/relationships/image" Target="../media/image10.png"/><Relationship Id="rId4" Type="http://schemas.microsoft.com/office/2007/relationships/media" Target="../media/media1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5" Type="http://schemas.openxmlformats.org/officeDocument/2006/relationships/image" Target="../media/image10.png"/><Relationship Id="rId4" Type="http://schemas.microsoft.com/office/2007/relationships/media" Target="../media/media1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 bright="-7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97F169-12A5-4022-A780-0C618DC93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380" y="430785"/>
            <a:ext cx="8299938" cy="4929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3F2041-F7DC-49E7-977B-8F752E50D9D5}"/>
              </a:ext>
            </a:extLst>
          </p:cNvPr>
          <p:cNvSpPr txBox="1"/>
          <p:nvPr/>
        </p:nvSpPr>
        <p:spPr>
          <a:xfrm>
            <a:off x="1261401" y="5359791"/>
            <a:ext cx="939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dirty="0">
                <a:latin typeface="Arial" panose="020B0604020202020204" pitchFamily="34" charset="0"/>
                <a:cs typeface="Arial" panose="020B0604020202020204" pitchFamily="34" charset="0"/>
              </a:rPr>
              <a:t>„КЊИГА ЈЕ ТВОЈ НАЈБОЉИ </a:t>
            </a:r>
            <a:r>
              <a:rPr lang="sr-Cyrl-B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ДРУГ!“</a:t>
            </a:r>
            <a:endParaRPr lang="sr-Cyrl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5412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 bright="-7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91CE42-E06A-46D8-A452-EB6F520FA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8570"/>
            <a:ext cx="11999741" cy="3329581"/>
          </a:xfrm>
        </p:spPr>
        <p:txBody>
          <a:bodyPr/>
          <a:lstStyle/>
          <a:p>
            <a:pPr algn="ctr"/>
            <a:r>
              <a:rPr lang="sr-Cyrl-B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ШКОЛСКА ЛЕКТИРА</a:t>
            </a:r>
            <a:r>
              <a:rPr lang="sr-Cyrl-BA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BA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Душан Радовић – Замислите</a:t>
            </a:r>
            <a:br>
              <a:rPr lang="sr-Cyrl-B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(Разбојник Кађа и принцеза Нађа)</a:t>
            </a:r>
            <a:br>
              <a:rPr lang="sr-Cyrl-B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r-Cyrl-B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3EAFC7-91A9-43F6-BE56-7B743B918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475" y="2768014"/>
            <a:ext cx="4671164" cy="38287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40136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 bright="-7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0D1A0-0E77-428E-9842-2B38F0D78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43" y="572293"/>
            <a:ext cx="5937738" cy="6285707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О </a:t>
            </a: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писцу: </a:t>
            </a:r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Душан Радовић је био познати српски пјесник, писац, новинар и ТВ-уредник. Рођен је у Нишу, а умро у Београду. Водио је емисије “На слово, на слово”, “Лаку ноћ, децо” и “Смешне речи”. Његова најпознатија дјела су збирке пјесама “Поштована децо”, “Смешне речи”, “Причам ти причу”, “Вукова азбука”, “Зоолошки врт” и многе друге.</a:t>
            </a: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r-Cyrl-B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Najlepši citati Duška Radovića">
            <a:extLst>
              <a:ext uri="{FF2B5EF4-FFF2-40B4-BE49-F238E27FC236}">
                <a16:creationId xmlns:a16="http://schemas.microsoft.com/office/drawing/2014/main" xmlns="" id="{0E0699BA-F0AF-4A9A-8A8A-8AC70560E5F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40" y="1213338"/>
            <a:ext cx="5739618" cy="44313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DB1654-20EA-4B95-B102-70D48141886A}"/>
              </a:ext>
            </a:extLst>
          </p:cNvPr>
          <p:cNvSpPr txBox="1"/>
          <p:nvPr/>
        </p:nvSpPr>
        <p:spPr>
          <a:xfrm>
            <a:off x="6278880" y="5644661"/>
            <a:ext cx="591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(29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новембар </a:t>
            </a: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1922 – 16. август 1984)</a:t>
            </a:r>
          </a:p>
        </p:txBody>
      </p:sp>
    </p:spTree>
    <p:extLst>
      <p:ext uri="{BB962C8B-B14F-4D97-AF65-F5344CB8AC3E}">
        <p14:creationId xmlns="" xmlns:p14="http://schemas.microsoft.com/office/powerpoint/2010/main" val="25137431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 bright="-7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dirty="0" smtClean="0"/>
              <a:t>ЗАМИСЛИТЕ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B3EAFC7-91A9-43F6-BE56-7B743B918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17409" y="2052638"/>
            <a:ext cx="5118957" cy="4195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08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651361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Замислите, децо, једно велико море,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у том мору једну велику лађу,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на лађи округле прозоре,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на једном прозору – принцезу Нађу.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Замислите сад, децо, то исто море,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у том мору исту велику лађу,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на лађи исте округле прозоре,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на другом прозору – разбојника Кађу.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Замислите онда: бура иде,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ветрова фијук и таласи,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један талас принцезу скиде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поче млади живот да гаси.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Нежная И Красивая Музыка Для Отдыха Души. DJ Lava - Dream island">
            <a:hlinkClick r:id="" action="ppaction://media"/>
            <a:extLst>
              <a:ext uri="{FF2B5EF4-FFF2-40B4-BE49-F238E27FC236}">
                <a16:creationId xmlns:a16="http://schemas.microsoft.com/office/drawing/2014/main" xmlns="" id="{BE442518-4364-46CD-A133-5980B45536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5791" y="6126479"/>
            <a:ext cx="439615" cy="4396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92240" y="615524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Замислите, децо, сто таласа,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већих сто пута од сваке принцезе,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може и ајкула свакога часа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 модром таласу да се довезе.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Страхом и болом обузет,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појави се отац принцезин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рече: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Онај биће ми зет,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 спасе млади живот њезин!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Замислите, децо, пуна лађа,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сви официри, принчеви, адмирали…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сви ћуте, сви дрхте, само Кађа  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скочи – и море га зали.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83453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Кађа извали страшну псовку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 рачун ветра, на адресу живота, на име мора,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избеже смрти мишоловку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спасе принцезу из валова.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Замислите сад: отац тај,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краљ сигурно, а цар вероватно,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подиже Кађу у загрљај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пољуби га ноншалантно.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Ово је кћер моја, а жена ваша – принцеза мила Нађа!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А ја сам, с допуштењем, извините на сметњи,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разбојник Кађа!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096000" y="444699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Умири се море, затаји ветар,   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стаде лађа…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Пуни страха, пуни стида, 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препуни језе –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сви гледаху у правцу принцезе.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Храбри Кађа, рече бледа принцеза, 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ја сам ваша Нађа…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Извините, тата, на овом свету свашта се догађа!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Нежная И Красивая Музыка Для Отдыха Души. DJ Lava - Dream island">
            <a:hlinkClick r:id="" action="ppaction://media"/>
            <a:extLst>
              <a:ext uri="{FF2B5EF4-FFF2-40B4-BE49-F238E27FC236}">
                <a16:creationId xmlns:a16="http://schemas.microsoft.com/office/drawing/2014/main" xmlns="" id="{BE442518-4364-46CD-A133-5980B45536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5791" y="6126479"/>
            <a:ext cx="439615" cy="439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 bright="-8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0C033C-1141-402F-9991-003F5AD9B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574"/>
            <a:ext cx="12192000" cy="6477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256FD8-AC5E-4AFE-9BCC-B5C21D68A22D}"/>
              </a:ext>
            </a:extLst>
          </p:cNvPr>
          <p:cNvSpPr txBox="1"/>
          <p:nvPr/>
        </p:nvSpPr>
        <p:spPr>
          <a:xfrm>
            <a:off x="3341076" y="2663482"/>
            <a:ext cx="4919004" cy="388971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sr-Cyrl-BA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ЗАДАТАК ЗА САМОСТАЛАН РАД</a:t>
            </a:r>
            <a:endParaRPr lang="sr-Latn-R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Latn-R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Latn-R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sr-Cyrl-BA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9800" y="2662535"/>
            <a:ext cx="2758440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Прочитати изражајно пјесму више пута с циљем припреме за њену анализу!</a:t>
            </a:r>
          </a:p>
          <a:p>
            <a:pPr>
              <a:spcBef>
                <a:spcPts val="600"/>
              </a:spcBef>
            </a:pP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 пјесме можете пронаћи на </a:t>
            </a:r>
            <a:r>
              <a:rPr lang="sr-Cyrl-BA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интернету</a:t>
            </a: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sr-Cyrl-B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12511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426</TotalTime>
  <Words>293</Words>
  <Application>Microsoft Office PowerPoint</Application>
  <PresentationFormat>Custom</PresentationFormat>
  <Paragraphs>62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Ion</vt:lpstr>
      <vt:lpstr>Slide 1</vt:lpstr>
      <vt:lpstr>ШКОЛСКА ЛЕКТИРА Душан Радовић – Замислите (Разбојник Кађа и принцеза Нађа) </vt:lpstr>
      <vt:lpstr> О писцу: Душан Радовић је био познати српски пјесник, писац, новинар и ТВ-уредник. Рођен је у Нишу, а умро у Београду. Водио је емисије “На слово, на слово”, “Лаку ноћ, децо” и “Смешне речи”. Његова најпознатија дјела су збирке пјесама “Поштована децо”, “Смешне речи”, “Причам ти причу”, “Вукова азбука”, “Зоолошки врт” и многе друге. </vt:lpstr>
      <vt:lpstr>ЗАМИСЛИТЕ</vt:lpstr>
      <vt:lpstr>Slide 5</vt:lpstr>
      <vt:lpstr>Slide 6</vt:lpstr>
      <vt:lpstr>Slide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Jelena</dc:creator>
  <cp:lastModifiedBy>PC</cp:lastModifiedBy>
  <cp:revision>22</cp:revision>
  <dcterms:created xsi:type="dcterms:W3CDTF">2020-05-12T07:35:54Z</dcterms:created>
  <dcterms:modified xsi:type="dcterms:W3CDTF">2020-05-18T07:31:14Z</dcterms:modified>
</cp:coreProperties>
</file>