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4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4709BC-AFBA-4BBE-A2B9-E04E5B0EE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7BCA112-4115-4F66-8645-FBFB81948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682540-6472-43CC-8D11-39F29A16F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79B1-5204-4A18-9730-8085882B8D2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1F8F1E-9D8F-4008-A22E-3DA83BD46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B57803-4DD0-4AE4-8344-73E231B6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29AD-DD6F-477D-B3CD-0264676EE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3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D74969-F3BF-4823-B752-65CAB2CB6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E9F0508-CAEE-4305-9A62-829FACD19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2B6F5-A54D-4372-AE74-4D0D2C3D9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79B1-5204-4A18-9730-8085882B8D2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C23C85-600E-4FC9-A476-A91143249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B58F87-6B53-4E07-A720-DFA2CC6F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29AD-DD6F-477D-B3CD-0264676EE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9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DAB78D0-C35D-4A85-A5B9-5C4BFC4A45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1A0CAD9-21BA-450F-969E-3C9FCADA1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2DAB989-1EB7-4EB1-A876-2C2728E31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79B1-5204-4A18-9730-8085882B8D2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A36181-BF6F-4272-8EF6-C131F8322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28A558-29AA-471E-A3FC-D2CED5A2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29AD-DD6F-477D-B3CD-0264676EE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3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1414A1-1D70-4BE7-844F-3CB5DC606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997484-B4B6-4740-8F50-4FCC989F3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D87CDD-F855-4FBA-8EF6-BD397750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79B1-5204-4A18-9730-8085882B8D2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59A2F3-2BDD-4DC1-9C79-A6F9F3B6D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C16284-DF35-4D81-89A7-5D8A9A5C8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29AD-DD6F-477D-B3CD-0264676EE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2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8231E6-1089-44F9-B3C9-7FA7031C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84AC0A-22D6-4514-8C66-83DD3F1D3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20E22A-A2B4-4B66-9C62-1101FAFC9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79B1-5204-4A18-9730-8085882B8D2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26CBE3-A38C-4BDF-8ACF-CE9480A93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D465AA-A452-4F0A-A9FA-F3A3889A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29AD-DD6F-477D-B3CD-0264676EE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24857B-40FD-4CCA-AB4B-1583D25F0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FA8614-F5AE-48C2-868F-8F9E3D70B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9C2BA61-BE03-4A7B-8370-60E6895FA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395574-3653-47F4-8F87-867B9B00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79B1-5204-4A18-9730-8085882B8D2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39D5C06-193D-4B81-A597-9355C0FC5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EF44550-ECE6-42FC-BA16-06F0839E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29AD-DD6F-477D-B3CD-0264676EE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0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AAE172-FD7E-4992-833C-66BEE331F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18CD53-82AD-4FBF-81A3-988F81DB4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9DB03EB-4FF6-4046-A22A-2C158319C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DF6103D-F714-4A80-B2C4-D77BAA7867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CE0F434-E027-420B-94F9-1A98D1B5ED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C889C73-83AF-4700-8B62-737279DE5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79B1-5204-4A18-9730-8085882B8D2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6CC5A28-9985-419F-A322-B2D60AD5D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3A42122-0CE5-464C-BA50-0894F30E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29AD-DD6F-477D-B3CD-0264676EE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9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FA1CA8-C920-4920-8B81-6D2F7913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43F89B1-84E6-456B-8B64-30D1CE00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79B1-5204-4A18-9730-8085882B8D2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5E0685E-1191-4141-8127-873443D2E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A470515-D055-493B-9299-72D7E2DD0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29AD-DD6F-477D-B3CD-0264676EE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7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C3DAAA2-2A43-44E2-9AF6-7B08415BB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79B1-5204-4A18-9730-8085882B8D2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C8DE508-D990-4A83-9584-241235794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E98A5C3-561F-406D-8DEE-2D0509811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29AD-DD6F-477D-B3CD-0264676EE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1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898507-551E-4F7C-921A-45853B84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7877BE-22D8-4B45-B850-9C9BEEAF2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E83F07D-2550-42D2-91A1-0FDB4597A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1D5F4D-F8B6-4D2F-825D-6BE6DAC9F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79B1-5204-4A18-9730-8085882B8D2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1B4CCC0-20E7-4CEC-924D-A5828323A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D304FC9-D974-4437-BDF0-46092830D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29AD-DD6F-477D-B3CD-0264676EE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6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A50772-F046-41AC-8105-F399F7A6C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6969333-9D2C-4CF2-A0F6-E8795BA563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929D55F-E5AF-4471-8A89-0D5DF368A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C99AE85-4161-4B29-9099-E2BE59E48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79B1-5204-4A18-9730-8085882B8D2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E20828D-45B4-49CE-9275-B457A39F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E3D2BDB-2066-4CD3-A6A6-B8DC0C65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29AD-DD6F-477D-B3CD-0264676EE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1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D25EFF7-C43D-486B-B24C-DD810CF8E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8DD93F2-627C-4DE8-89E0-0356B9195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B0666A-6725-4545-A683-63B32BEA1A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B79B1-5204-4A18-9730-8085882B8D2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3F8C53-8881-418D-9796-336B2267F2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45F793-C83B-41F7-812E-CCE95E80F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B29AD-DD6F-477D-B3CD-0264676EE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3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mrutam-nopen.blogspot.com/2012/07/how-my-school-made-me-what-i-am.html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irl-child-young-cute-kid-16001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hyperlink" Target="https://pixabay.com/en/icon-pencil-write-edit-draw-1719735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stockphotos.biz/stockphoto/15476" TargetMode="External"/><Relationship Id="rId3" Type="http://schemas.openxmlformats.org/officeDocument/2006/relationships/hyperlink" Target="https://pixabay.com/en/boy-child-kid-teenager-teen-male-160014/" TargetMode="External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hyperlink" Target="https://openclipart.org/detail/178744/cute-rain-cloud" TargetMode="External"/><Relationship Id="rId10" Type="http://schemas.openxmlformats.org/officeDocument/2006/relationships/hyperlink" Target="https://pixabay.com/en/splash-waves-blue-light-abstract-311297/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able, different, sitting, white&#10;&#10;Description automatically generated">
            <a:extLst>
              <a:ext uri="{FF2B5EF4-FFF2-40B4-BE49-F238E27FC236}">
                <a16:creationId xmlns="" xmlns:a16="http://schemas.microsoft.com/office/drawing/2014/main" id="{5A6E5B36-FE9E-40C0-8586-56E354A1D7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1808" r="5864" b="-2"/>
          <a:stretch/>
        </p:blipFill>
        <p:spPr>
          <a:xfrm>
            <a:off x="20" y="47510"/>
            <a:ext cx="12191980" cy="6857990"/>
          </a:xfrm>
          <a:prstGeom prst="rect">
            <a:avLst/>
          </a:prstGeom>
        </p:spPr>
      </p:pic>
      <p:sp>
        <p:nvSpPr>
          <p:cNvPr id="22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35FC60-CDFD-4791-B8A1-5E05E5520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7968" y="2911685"/>
            <a:ext cx="6015703" cy="3159688"/>
          </a:xfrm>
        </p:spPr>
        <p:txBody>
          <a:bodyPr>
            <a:normAutofit/>
          </a:bodyPr>
          <a:lstStyle/>
          <a:p>
            <a:r>
              <a:rPr lang="sr-Cyrl-RS" sz="5400" b="1" dirty="0">
                <a:latin typeface="+mn-lt"/>
              </a:rPr>
              <a:t>БУДИ ДОБРО ДИЈЕТЕ</a:t>
            </a:r>
            <a:br>
              <a:rPr lang="sr-Cyrl-RS" sz="5400" b="1" dirty="0">
                <a:latin typeface="+mn-lt"/>
              </a:rPr>
            </a:br>
            <a:r>
              <a:rPr lang="sr-Cyrl-RS" sz="5400" b="1" dirty="0">
                <a:latin typeface="+mn-lt"/>
              </a:rPr>
              <a:t>ОД ГЛАВЕ</a:t>
            </a:r>
            <a:br>
              <a:rPr lang="sr-Cyrl-RS" sz="5400" b="1" dirty="0">
                <a:latin typeface="+mn-lt"/>
              </a:rPr>
            </a:br>
            <a:r>
              <a:rPr lang="sr-Cyrl-RS" sz="5400" b="1" dirty="0">
                <a:latin typeface="+mn-lt"/>
              </a:rPr>
              <a:t>ДО ТРАВЕ!</a:t>
            </a:r>
            <a:endParaRPr lang="en-US" sz="54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19726BB-FC1E-46AC-BDA6-4EC151EBA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5E0313E-4317-470D-9F47-04871C3EA76C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amrutam-nopen.blogspot.com/2012/07/how-my-school-made-me-what-i-am.html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04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6761D8-6127-4978-A9AE-E409066D3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887" y="2103437"/>
            <a:ext cx="913754" cy="1325563"/>
          </a:xfr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  <a:sp3d extrusionH="57150" contourW="25400">
              <a:bevelT w="38100" h="38100" prst="slope"/>
              <a:bevelB w="50800" h="38100" prst="riblet"/>
            </a:sp3d>
          </a:bodyPr>
          <a:lstStyle/>
          <a:p>
            <a:r>
              <a:rPr lang="sr-Cyrl-RS" sz="9600" b="1" dirty="0">
                <a:solidFill>
                  <a:schemeClr val="bg1"/>
                </a:solidFill>
                <a:effectLst>
                  <a:outerShdw sx="1000" sy="1000" algn="ctr" rotWithShape="0">
                    <a:srgbClr val="000000">
                      <a:alpha val="62000"/>
                    </a:srgbClr>
                  </a:outerShdw>
                </a:effectLst>
                <a:latin typeface="+mn-lt"/>
              </a:rPr>
              <a:t>Р</a:t>
            </a:r>
            <a:endParaRPr lang="en-US" sz="9600" b="1" dirty="0">
              <a:solidFill>
                <a:schemeClr val="bg1"/>
              </a:solidFill>
              <a:effectLst>
                <a:outerShdw sx="1000" sy="1000" algn="ctr" rotWithShape="0">
                  <a:srgbClr val="000000">
                    <a:alpha val="62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8DD33C5D-C7C5-4CF7-A4B2-9B9D1C0DF340}"/>
              </a:ext>
            </a:extLst>
          </p:cNvPr>
          <p:cNvSpPr/>
          <p:nvPr/>
        </p:nvSpPr>
        <p:spPr>
          <a:xfrm>
            <a:off x="2092273" y="356462"/>
            <a:ext cx="6075334" cy="3859077"/>
          </a:xfrm>
          <a:prstGeom prst="ellipse">
            <a:avLst/>
          </a:prstGeom>
          <a:noFill/>
          <a:ln w="349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C7D4A486-3A87-434F-84FA-0B4D56BEC006}"/>
              </a:ext>
            </a:extLst>
          </p:cNvPr>
          <p:cNvSpPr txBox="1">
            <a:spLocks/>
          </p:cNvSpPr>
          <p:nvPr/>
        </p:nvSpPr>
        <p:spPr>
          <a:xfrm>
            <a:off x="6364801" y="2585291"/>
            <a:ext cx="913754" cy="132556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Autofit/>
            <a:sp3d extrusionH="57150" contourW="25400">
              <a:bevelT w="38100" h="38100" prst="slope"/>
              <a:bevelB w="50800" h="38100" prst="rible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9600" b="1" dirty="0">
                <a:solidFill>
                  <a:schemeClr val="bg1"/>
                </a:solidFill>
                <a:effectLst>
                  <a:outerShdw sx="1000" sy="1000" algn="ctr" rotWithShape="0">
                    <a:srgbClr val="000000">
                      <a:alpha val="62000"/>
                    </a:srgbClr>
                  </a:outerShdw>
                </a:effectLst>
                <a:latin typeface="+mn-lt"/>
              </a:rPr>
              <a:t>А</a:t>
            </a:r>
            <a:endParaRPr lang="en-US" sz="9600" b="1" dirty="0">
              <a:solidFill>
                <a:schemeClr val="bg1"/>
              </a:solidFill>
              <a:effectLst>
                <a:outerShdw sx="1000" sy="1000" algn="ctr" rotWithShape="0">
                  <a:srgbClr val="000000">
                    <a:alpha val="62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818709FF-DC23-45D4-87BA-A49381B41AB9}"/>
              </a:ext>
            </a:extLst>
          </p:cNvPr>
          <p:cNvSpPr txBox="1">
            <a:spLocks/>
          </p:cNvSpPr>
          <p:nvPr/>
        </p:nvSpPr>
        <p:spPr>
          <a:xfrm>
            <a:off x="3522148" y="807809"/>
            <a:ext cx="913754" cy="132556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Autofit/>
            <a:sp3d extrusionH="57150" contourW="25400">
              <a:bevelT w="38100" h="38100" prst="slope"/>
              <a:bevelB w="50800" h="38100" prst="rible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9600" b="1" dirty="0">
                <a:solidFill>
                  <a:schemeClr val="bg1"/>
                </a:solidFill>
                <a:effectLst>
                  <a:outerShdw sx="1000" sy="1000" algn="ctr" rotWithShape="0">
                    <a:srgbClr val="000000">
                      <a:alpha val="62000"/>
                    </a:srgbClr>
                  </a:outerShdw>
                </a:effectLst>
                <a:latin typeface="+mn-lt"/>
              </a:rPr>
              <a:t>И</a:t>
            </a:r>
            <a:endParaRPr lang="en-US" sz="9600" b="1" dirty="0">
              <a:solidFill>
                <a:schemeClr val="bg1"/>
              </a:solidFill>
              <a:effectLst>
                <a:outerShdw sx="1000" sy="1000" algn="ctr" rotWithShape="0">
                  <a:srgbClr val="000000">
                    <a:alpha val="62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9BE28E31-8E4F-4CD2-80F5-087AD078F623}"/>
              </a:ext>
            </a:extLst>
          </p:cNvPr>
          <p:cNvSpPr txBox="1">
            <a:spLocks/>
          </p:cNvSpPr>
          <p:nvPr/>
        </p:nvSpPr>
        <p:spPr>
          <a:xfrm>
            <a:off x="4707287" y="1886920"/>
            <a:ext cx="913754" cy="132556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Autofit/>
            <a:sp3d extrusionH="57150" contourW="25400">
              <a:bevelT w="38100" h="38100" prst="slope"/>
              <a:bevelB w="50800" h="38100" prst="rible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9600" b="1" dirty="0">
                <a:solidFill>
                  <a:schemeClr val="bg1"/>
                </a:solidFill>
                <a:effectLst>
                  <a:outerShdw sx="1000" sy="1000" algn="ctr" rotWithShape="0">
                    <a:srgbClr val="000000">
                      <a:alpha val="62000"/>
                    </a:srgbClr>
                  </a:outerShdw>
                </a:effectLst>
                <a:latin typeface="+mn-lt"/>
              </a:rPr>
              <a:t>А</a:t>
            </a:r>
            <a:endParaRPr lang="en-US" sz="9600" b="1" dirty="0">
              <a:solidFill>
                <a:schemeClr val="bg1"/>
              </a:solidFill>
              <a:effectLst>
                <a:outerShdw sx="1000" sy="1000" algn="ctr" rotWithShape="0">
                  <a:srgbClr val="000000">
                    <a:alpha val="62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37829FC-03C3-466E-8D36-B6CA39CB607A}"/>
              </a:ext>
            </a:extLst>
          </p:cNvPr>
          <p:cNvSpPr txBox="1">
            <a:spLocks/>
          </p:cNvSpPr>
          <p:nvPr/>
        </p:nvSpPr>
        <p:spPr>
          <a:xfrm>
            <a:off x="4707287" y="567168"/>
            <a:ext cx="913754" cy="132556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Autofit/>
            <a:sp3d extrusionH="57150" contourW="25400">
              <a:bevelT w="38100" h="38100" prst="slope"/>
              <a:bevelB w="50800" h="38100" prst="rible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9600" b="1" dirty="0">
                <a:solidFill>
                  <a:schemeClr val="bg1"/>
                </a:solidFill>
                <a:effectLst>
                  <a:outerShdw sx="1000" sy="1000" algn="ctr" rotWithShape="0">
                    <a:srgbClr val="000000">
                      <a:alpha val="62000"/>
                    </a:srgbClr>
                  </a:outerShdw>
                </a:effectLst>
                <a:latin typeface="+mn-lt"/>
              </a:rPr>
              <a:t>Н</a:t>
            </a:r>
            <a:endParaRPr lang="en-US" sz="9600" b="1" dirty="0">
              <a:solidFill>
                <a:schemeClr val="bg1"/>
              </a:solidFill>
              <a:effectLst>
                <a:outerShdw sx="1000" sy="1000" algn="ctr" rotWithShape="0">
                  <a:srgbClr val="000000">
                    <a:alpha val="62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5A147456-DB6E-499C-B7BD-7B08A430BA84}"/>
              </a:ext>
            </a:extLst>
          </p:cNvPr>
          <p:cNvSpPr txBox="1">
            <a:spLocks/>
          </p:cNvSpPr>
          <p:nvPr/>
        </p:nvSpPr>
        <p:spPr>
          <a:xfrm>
            <a:off x="5907924" y="1224138"/>
            <a:ext cx="913754" cy="132556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Autofit/>
            <a:sp3d extrusionH="57150" contourW="25400">
              <a:bevelT w="38100" h="38100" prst="slope"/>
              <a:bevelB w="50800" h="38100" prst="rible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9600" b="1" dirty="0">
                <a:solidFill>
                  <a:schemeClr val="bg1"/>
                </a:solidFill>
                <a:effectLst>
                  <a:outerShdw sx="1000" sy="1000" algn="ctr" rotWithShape="0">
                    <a:srgbClr val="000000">
                      <a:alpha val="62000"/>
                    </a:srgbClr>
                  </a:outerShdw>
                </a:effectLst>
                <a:latin typeface="+mn-lt"/>
              </a:rPr>
              <a:t>М</a:t>
            </a:r>
            <a:endParaRPr lang="en-US" sz="9600" b="1" dirty="0">
              <a:solidFill>
                <a:schemeClr val="bg1"/>
              </a:solidFill>
              <a:effectLst>
                <a:outerShdw sx="1000" sy="1000" algn="ctr" rotWithShape="0">
                  <a:srgbClr val="000000">
                    <a:alpha val="62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B20FFC0-09EE-4958-90C3-64F9995E2C60}"/>
              </a:ext>
            </a:extLst>
          </p:cNvPr>
          <p:cNvSpPr txBox="1">
            <a:spLocks/>
          </p:cNvSpPr>
          <p:nvPr/>
        </p:nvSpPr>
        <p:spPr>
          <a:xfrm>
            <a:off x="1635395" y="4784644"/>
            <a:ext cx="6361729" cy="132556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Autofit/>
            <a:sp3d extrusionH="57150" contourW="25400">
              <a:bevelT w="38100" h="38100" prst="slope"/>
              <a:bevelB w="50800" h="38100" prst="rible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BA" sz="9600" b="1" dirty="0">
                <a:solidFill>
                  <a:schemeClr val="bg1"/>
                </a:solidFill>
                <a:effectLst>
                  <a:outerShdw sx="1000" sy="1000" algn="ctr" rotWithShape="0">
                    <a:srgbClr val="000000">
                      <a:alpha val="62000"/>
                    </a:srgbClr>
                  </a:outerShdw>
                </a:effectLst>
                <a:latin typeface="+mn-lt"/>
              </a:rPr>
              <a:t>    </a:t>
            </a:r>
            <a:r>
              <a:rPr lang="sr-Cyrl-RS" sz="9600" b="1" dirty="0">
                <a:solidFill>
                  <a:schemeClr val="bg1"/>
                </a:solidFill>
                <a:effectLst>
                  <a:outerShdw sx="1000" sy="1000" algn="ctr" rotWithShape="0">
                    <a:srgbClr val="000000">
                      <a:alpha val="62000"/>
                    </a:srgbClr>
                  </a:outerShdw>
                </a:effectLst>
                <a:latin typeface="+mn-lt"/>
              </a:rPr>
              <a:t>МАРИНА</a:t>
            </a:r>
            <a:endParaRPr lang="en-US" sz="9600" b="1" dirty="0">
              <a:solidFill>
                <a:schemeClr val="bg1"/>
              </a:solidFill>
              <a:effectLst>
                <a:outerShdw sx="1000" sy="1000" algn="ctr" rotWithShape="0">
                  <a:srgbClr val="000000">
                    <a:alpha val="62000"/>
                  </a:srgbClr>
                </a:outerShdw>
              </a:effectLst>
              <a:latin typeface="+mn-lt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BD63615C-CCA0-4E27-89B0-C23602F2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58829" y="3196985"/>
            <a:ext cx="25050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6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534959-2205-440D-BA68-32F48C810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88800"/>
          </a:xfrm>
        </p:spPr>
        <p:txBody>
          <a:bodyPr>
            <a:normAutofit fontScale="90000"/>
          </a:bodyPr>
          <a:lstStyle/>
          <a:p>
            <a:r>
              <a:rPr lang="sr-Cyrl-RS" sz="7200" b="1" dirty="0">
                <a:solidFill>
                  <a:schemeClr val="bg1"/>
                </a:solidFill>
                <a:latin typeface="+mn-lt"/>
              </a:rPr>
              <a:t/>
            </a:r>
            <a:br>
              <a:rPr lang="sr-Cyrl-RS" sz="7200" b="1" dirty="0">
                <a:solidFill>
                  <a:schemeClr val="bg1"/>
                </a:solidFill>
                <a:latin typeface="+mn-lt"/>
              </a:rPr>
            </a:br>
            <a:r>
              <a:rPr lang="sr-Cyrl-RS" sz="7200" b="1" dirty="0">
                <a:solidFill>
                  <a:schemeClr val="bg1"/>
                </a:solidFill>
                <a:latin typeface="+mn-lt"/>
              </a:rPr>
              <a:t/>
            </a:r>
            <a:br>
              <a:rPr lang="sr-Cyrl-RS" sz="7200" b="1" dirty="0">
                <a:solidFill>
                  <a:schemeClr val="bg1"/>
                </a:solidFill>
                <a:latin typeface="+mn-lt"/>
              </a:rPr>
            </a:br>
            <a:r>
              <a:rPr lang="sr-Cyrl-RS" sz="7200" b="1" dirty="0">
                <a:solidFill>
                  <a:schemeClr val="bg1"/>
                </a:solidFill>
                <a:latin typeface="+mn-lt"/>
              </a:rPr>
              <a:t/>
            </a:r>
            <a:br>
              <a:rPr lang="sr-Cyrl-RS" sz="7200" b="1" dirty="0">
                <a:solidFill>
                  <a:schemeClr val="bg1"/>
                </a:solidFill>
                <a:latin typeface="+mn-lt"/>
              </a:rPr>
            </a:br>
            <a:r>
              <a:rPr lang="sr-Cyrl-RS" sz="7200" b="1" dirty="0">
                <a:solidFill>
                  <a:schemeClr val="bg1"/>
                </a:solidFill>
                <a:latin typeface="+mn-lt"/>
              </a:rPr>
              <a:t/>
            </a:r>
            <a:br>
              <a:rPr lang="sr-Cyrl-RS" sz="7200" b="1" dirty="0">
                <a:solidFill>
                  <a:schemeClr val="bg1"/>
                </a:solidFill>
                <a:latin typeface="+mn-lt"/>
              </a:rPr>
            </a:br>
            <a:r>
              <a:rPr lang="sr-Cyrl-RS" sz="7200" b="1" dirty="0">
                <a:solidFill>
                  <a:schemeClr val="bg1"/>
                </a:solidFill>
                <a:latin typeface="+mn-lt"/>
              </a:rPr>
              <a:t>МАРИНА </a:t>
            </a:r>
            <a:br>
              <a:rPr lang="sr-Cyrl-RS" sz="7200" b="1" dirty="0">
                <a:solidFill>
                  <a:schemeClr val="bg1"/>
                </a:solidFill>
                <a:latin typeface="+mn-lt"/>
              </a:rPr>
            </a:br>
            <a:r>
              <a:rPr lang="sr-Cyrl-RS" sz="7200" b="1" dirty="0">
                <a:solidFill>
                  <a:schemeClr val="bg1"/>
                </a:solidFill>
                <a:latin typeface="+mn-lt"/>
              </a:rPr>
              <a:t/>
            </a:r>
            <a:br>
              <a:rPr lang="sr-Cyrl-RS" sz="7200" b="1" dirty="0">
                <a:solidFill>
                  <a:schemeClr val="bg1"/>
                </a:solidFill>
                <a:latin typeface="+mn-lt"/>
              </a:rPr>
            </a:br>
            <a:r>
              <a:rPr lang="sr-Cyrl-RS" sz="7200" b="1" dirty="0">
                <a:solidFill>
                  <a:schemeClr val="bg1"/>
                </a:solidFill>
                <a:latin typeface="+mn-lt"/>
              </a:rPr>
              <a:t/>
            </a:r>
            <a:br>
              <a:rPr lang="sr-Cyrl-RS" sz="7200" b="1" dirty="0">
                <a:solidFill>
                  <a:schemeClr val="bg1"/>
                </a:solidFill>
                <a:latin typeface="+mn-lt"/>
              </a:rPr>
            </a:br>
            <a:r>
              <a:rPr lang="sr-Cyrl-RS" sz="7200" b="1" dirty="0">
                <a:solidFill>
                  <a:schemeClr val="bg1"/>
                </a:solidFill>
                <a:latin typeface="+mn-lt"/>
              </a:rPr>
              <a:t/>
            </a:r>
            <a:br>
              <a:rPr lang="sr-Cyrl-RS" sz="7200" b="1" dirty="0">
                <a:solidFill>
                  <a:schemeClr val="bg1"/>
                </a:solidFill>
                <a:latin typeface="+mn-lt"/>
              </a:rPr>
            </a:br>
            <a:endParaRPr lang="en-US" sz="7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C547C32-45BF-435D-9723-C79BAE717830}"/>
              </a:ext>
            </a:extLst>
          </p:cNvPr>
          <p:cNvSpPr/>
          <p:nvPr/>
        </p:nvSpPr>
        <p:spPr>
          <a:xfrm>
            <a:off x="6096000" y="2384155"/>
            <a:ext cx="3574943" cy="1084882"/>
          </a:xfrm>
          <a:prstGeom prst="rect">
            <a:avLst/>
          </a:prstGeom>
          <a:solidFill>
            <a:schemeClr val="accent6"/>
          </a:solidFill>
          <a:ln w="825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6600" b="1" dirty="0"/>
              <a:t>СПАВА</a:t>
            </a:r>
            <a:endParaRPr lang="en-US" sz="6600" b="1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0E29E36-FAFD-4EBD-8189-D5BC2D9CAE2B}"/>
              </a:ext>
            </a:extLst>
          </p:cNvPr>
          <p:cNvSpPr/>
          <p:nvPr/>
        </p:nvSpPr>
        <p:spPr>
          <a:xfrm>
            <a:off x="6096000" y="4319372"/>
            <a:ext cx="3574943" cy="1084882"/>
          </a:xfrm>
          <a:prstGeom prst="rect">
            <a:avLst/>
          </a:prstGeom>
          <a:solidFill>
            <a:schemeClr val="accent6"/>
          </a:solidFill>
          <a:ln w="825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6600" b="1" dirty="0"/>
              <a:t>ПЈЕВА</a:t>
            </a:r>
            <a:endParaRPr lang="en-US" sz="6600" b="1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FC5AE68-6D16-4768-BCBE-1F148A846B48}"/>
              </a:ext>
            </a:extLst>
          </p:cNvPr>
          <p:cNvSpPr/>
          <p:nvPr/>
        </p:nvSpPr>
        <p:spPr>
          <a:xfrm>
            <a:off x="6096001" y="599268"/>
            <a:ext cx="3574942" cy="1084882"/>
          </a:xfrm>
          <a:prstGeom prst="rect">
            <a:avLst/>
          </a:prstGeom>
          <a:solidFill>
            <a:schemeClr val="accent6"/>
          </a:solidFill>
          <a:ln w="825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6600" b="1" dirty="0"/>
              <a:t>ПИШЕ</a:t>
            </a:r>
            <a:endParaRPr lang="en-US" sz="6600" b="1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EF4FF1E-5FF6-43B3-AE55-E224D0C1A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552" y="3207120"/>
            <a:ext cx="2505673" cy="343234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F46255A9-EC64-4088-8B2C-59851F7F85BE}"/>
              </a:ext>
            </a:extLst>
          </p:cNvPr>
          <p:cNvSpPr/>
          <p:nvPr/>
        </p:nvSpPr>
        <p:spPr>
          <a:xfrm rot="19293063">
            <a:off x="4427073" y="1487332"/>
            <a:ext cx="1306286" cy="55814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1549CF5-00B7-40B2-8A87-517E5A72F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32282">
            <a:off x="4452579" y="3391549"/>
            <a:ext cx="1133954" cy="9876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BB9D281-DB90-40DE-B565-8CABB87B7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25371">
            <a:off x="4580756" y="2315707"/>
            <a:ext cx="1133954" cy="987638"/>
          </a:xfrm>
          <a:prstGeom prst="rect">
            <a:avLst/>
          </a:prstGeom>
        </p:spPr>
      </p:pic>
      <p:pic>
        <p:nvPicPr>
          <p:cNvPr id="18" name="Picture 17" descr="A picture containing building, drawing&#10;&#10;Description automatically generated">
            <a:extLst>
              <a:ext uri="{FF2B5EF4-FFF2-40B4-BE49-F238E27FC236}">
                <a16:creationId xmlns="" xmlns:a16="http://schemas.microsoft.com/office/drawing/2014/main" id="{60428ED3-E971-4407-AA4E-861E60D1BE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737552" flipH="1">
            <a:off x="10353110" y="207792"/>
            <a:ext cx="838915" cy="16778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01D6D26-AE58-408E-8D99-C480D29472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8171" y="2357910"/>
            <a:ext cx="1785981" cy="11973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C12656F-1E3A-4050-A16D-3E41472F12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6134" y="3981966"/>
            <a:ext cx="1719424" cy="210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18E242-3401-4920-B7C2-5DE3FE60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85" y="365125"/>
            <a:ext cx="11871701" cy="4423851"/>
          </a:xfrm>
        </p:spPr>
        <p:txBody>
          <a:bodyPr>
            <a:normAutofit/>
          </a:bodyPr>
          <a:lstStyle/>
          <a:p>
            <a:pPr algn="ctr"/>
            <a:r>
              <a:rPr lang="sr-Cyrl-RS" sz="6000" b="1" dirty="0">
                <a:solidFill>
                  <a:schemeClr val="bg1"/>
                </a:solidFill>
                <a:latin typeface="+mn-lt"/>
              </a:rPr>
              <a:t>МОЈА ПРИЧА</a:t>
            </a:r>
            <a:br>
              <a:rPr lang="sr-Cyrl-RS" sz="6000" b="1" dirty="0">
                <a:solidFill>
                  <a:schemeClr val="bg1"/>
                </a:solidFill>
                <a:latin typeface="+mn-lt"/>
              </a:rPr>
            </a:br>
            <a:r>
              <a:rPr lang="sr-Cyrl-RS" sz="6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sr-Cyrl-RS" sz="6000" b="1" dirty="0">
                <a:solidFill>
                  <a:schemeClr val="bg1"/>
                </a:solidFill>
                <a:latin typeface="+mn-lt"/>
              </a:rPr>
            </a:br>
            <a:r>
              <a:rPr lang="sr-Cyrl-RS" b="1" dirty="0">
                <a:solidFill>
                  <a:schemeClr val="bg1"/>
                </a:solidFill>
                <a:latin typeface="+mn-lt"/>
              </a:rPr>
              <a:t>МАРКО        КИША         ЛОКВА       КИШОБРАН    </a:t>
            </a:r>
            <a:br>
              <a:rPr lang="sr-Cyrl-RS" b="1" dirty="0">
                <a:solidFill>
                  <a:schemeClr val="bg1"/>
                </a:solidFill>
                <a:latin typeface="+mn-lt"/>
              </a:rPr>
            </a:b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B8D9F0E6-092F-4F8E-92A7-FDA19FF6F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5400" y="3494356"/>
            <a:ext cx="1586716" cy="299851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="" xmlns:a16="http://schemas.microsoft.com/office/drawing/2014/main" id="{F67B0497-CCFB-452F-BDBC-DC7E5D8A63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64033" y="3734122"/>
            <a:ext cx="2158896" cy="2518986"/>
          </a:xfrm>
          <a:prstGeom prst="rect">
            <a:avLst/>
          </a:prstGeom>
        </p:spPr>
      </p:pic>
      <p:pic>
        <p:nvPicPr>
          <p:cNvPr id="31" name="Picture 30" descr="A close up of an umbrella&#10;&#10;Description automatically generated">
            <a:extLst>
              <a:ext uri="{FF2B5EF4-FFF2-40B4-BE49-F238E27FC236}">
                <a16:creationId xmlns="" xmlns:a16="http://schemas.microsoft.com/office/drawing/2014/main" id="{E1835C2C-3BA2-466F-BC08-8317084F6E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359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250303" y="3608710"/>
            <a:ext cx="2095262" cy="2265148"/>
          </a:xfrm>
          <a:prstGeom prst="rect">
            <a:avLst/>
          </a:prstGeom>
          <a:noFill/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F8C18B1A-9D80-4C82-BFE6-CCBFBD5D1D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flipH="1">
            <a:off x="5624783" y="4907863"/>
            <a:ext cx="2688580" cy="134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08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</Words>
  <Application>Microsoft Office PowerPoint</Application>
  <PresentationFormat>Custom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БУДИ ДОБРО ДИЈЕТЕ ОД ГЛАВЕ ДО ТРАВЕ!</vt:lpstr>
      <vt:lpstr>Р</vt:lpstr>
      <vt:lpstr>    МАРИНА     </vt:lpstr>
      <vt:lpstr>МОЈА ПРИЧА  МАРКО        КИША         ЛОКВА       КИШОБРАН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БУДИ ДОБРО ДИЈЕТЕ ОД ГЛАВЕ ДО ТРАВЕ!</dc:title>
  <dc:creator>Vidovic</dc:creator>
  <cp:lastModifiedBy>Dell</cp:lastModifiedBy>
  <cp:revision>1</cp:revision>
  <dcterms:created xsi:type="dcterms:W3CDTF">2020-03-30T16:50:49Z</dcterms:created>
  <dcterms:modified xsi:type="dcterms:W3CDTF">2020-04-08T10:52:35Z</dcterms:modified>
</cp:coreProperties>
</file>