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lo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9735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1477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8561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74678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3540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7764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6814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608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6878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7253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0297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B504-AABC-4D52-A2F0-77014DB9E815}" type="datetimeFigureOut">
              <a:rPr lang="sr-Latn-BA" smtClean="0"/>
              <a:t>12.5.2020.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4A70-E433-40E2-9580-1180256868B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4405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1187624" y="1221600"/>
            <a:ext cx="7200800" cy="1674186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Писмено дијељење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4738959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МАТЕМАТИКА 4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РАЗРЕД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vision 3"/>
          <p:cNvSpPr/>
          <p:nvPr/>
        </p:nvSpPr>
        <p:spPr>
          <a:xfrm rot="2350252">
            <a:off x="2097629" y="3025610"/>
            <a:ext cx="2376264" cy="1296144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044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39354"/>
              </p:ext>
            </p:extLst>
          </p:nvPr>
        </p:nvGraphicFramePr>
        <p:xfrm>
          <a:off x="539551" y="789552"/>
          <a:ext cx="4482432" cy="256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144"/>
                <a:gridCol w="1494144"/>
                <a:gridCol w="1494144"/>
              </a:tblGrid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sr-Latn-BA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sr-Latn-BA" sz="1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Ј</a:t>
                      </a:r>
                      <a:endParaRPr lang="sr-Latn-BA" sz="1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bg2"/>
                    </a:solidFill>
                  </a:tcPr>
                </a:tc>
              </a:tr>
              <a:tr h="2077783"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l"/>
                      <a:r>
                        <a:rPr lang="sr-Cyrl-BA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-2</a:t>
                      </a:r>
                    </a:p>
                    <a:p>
                      <a:pPr algn="l"/>
                      <a:r>
                        <a:rPr lang="sr-Cyrl-BA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1  </a:t>
                      </a:r>
                    </a:p>
                    <a:p>
                      <a:pPr algn="l"/>
                      <a:r>
                        <a:rPr lang="sr-Cyrl-BA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-1                         </a:t>
                      </a:r>
                      <a:endParaRPr lang="sr-Cyrl-BA" sz="1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endParaRPr lang="sr-Cyrl-BA" sz="18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sr-Cyrl-BA" sz="1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l"/>
                      <a:r>
                        <a:rPr lang="sr-Cyrl-BA" sz="1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-4</a:t>
                      </a:r>
                    </a:p>
                    <a:p>
                      <a:pPr algn="ctr"/>
                      <a:r>
                        <a:rPr lang="sr-Cyrl-BA" sz="18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sr-Latn-BA" sz="1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endParaRPr lang="sr-Cyrl-BA" sz="180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sr-Cyrl-BA" sz="180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sr-Cyrl-BA" sz="180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sr-Cyrl-BA" sz="18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l"/>
                      <a:r>
                        <a:rPr lang="sr-Cyrl-BA" sz="1800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-6</a:t>
                      </a:r>
                    </a:p>
                    <a:p>
                      <a:pPr algn="l"/>
                      <a:r>
                        <a:rPr lang="sr-Cyrl-BA" sz="18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0</a:t>
                      </a:r>
                      <a:endParaRPr lang="sr-Latn-BA" sz="1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051415" y="192367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98943" y="240973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9936" y="294979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76056" y="122160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: 2 =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80600"/>
              </p:ext>
            </p:extLst>
          </p:nvPr>
        </p:nvGraphicFramePr>
        <p:xfrm>
          <a:off x="5975646" y="871077"/>
          <a:ext cx="316835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118"/>
                <a:gridCol w="1056118"/>
                <a:gridCol w="1056118"/>
              </a:tblGrid>
              <a:tr h="426195"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sr-Latn-BA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sr-Latn-BA" sz="1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Ј</a:t>
                      </a:r>
                      <a:endParaRPr lang="sr-Latn-BA" sz="1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bg2"/>
                    </a:solidFill>
                  </a:tcPr>
                </a:tc>
              </a:tr>
              <a:tr h="396765"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sr-Latn-BA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sr-Latn-BA" sz="1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sr-Latn-BA" sz="1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24949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Дијелимо помоћу таблице мјесних вриједности.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34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472" y="157594"/>
            <a:ext cx="6120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Дијелимо без таблице мјесних вриједности:</a:t>
            </a:r>
          </a:p>
          <a:p>
            <a:endParaRPr lang="sr-Latn-BA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896258"/>
            <a:ext cx="44644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: 2= 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Cyrl-BA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-2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-14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6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- 6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  0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24611" y="163564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24611" y="242773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76639" y="311312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47864" y="861904"/>
            <a:ext cx="4986593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Провјеравамо множењем:</a:t>
            </a: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Cyrl-BA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• 2</a:t>
            </a:r>
          </a:p>
          <a:p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sr-Cyrl-BA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359788" y="199568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6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048" y="9821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(2. задатак у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уџбенику на стр. 123)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Израчунај без таблице мјесних вриједности. 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843558"/>
            <a:ext cx="33483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426 : 3=142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-12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6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-6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0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675" y="199568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9683" y="271576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7687" y="354385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60032" y="838049"/>
            <a:ext cx="21242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644 : 4 = 161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-24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-4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0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907214" y="1688516"/>
            <a:ext cx="805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43350" y="2367052"/>
            <a:ext cx="650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10082" y="314781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54964" y="3890546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Провјера:</a:t>
            </a:r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142 • 3 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426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154964" y="4659982"/>
            <a:ext cx="936104" cy="4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14038" y="3771785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Провјера: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161 • 4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644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914038" y="4587974"/>
            <a:ext cx="1105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3" grpId="0"/>
      <p:bldP spid="20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9865" y="202145"/>
            <a:ext cx="27800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326 : 2 =163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-2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12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-12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6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- 6</a:t>
            </a: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 0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17117" y="99894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89125" y="1707654"/>
            <a:ext cx="4320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05149" y="242773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8602" y="2939048"/>
            <a:ext cx="2578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Провјера:</a:t>
            </a: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163 • 2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326</a:t>
            </a:r>
          </a:p>
          <a:p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47114" y="369168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80112" y="148578"/>
            <a:ext cx="18722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966 : 6=161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36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-36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6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-6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0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616343" y="91556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669122" y="163564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921150" y="2427734"/>
            <a:ext cx="398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19649" y="2936535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Провјера:</a:t>
            </a: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161 • 6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966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372200" y="3723878"/>
            <a:ext cx="602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26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486" y="147286"/>
            <a:ext cx="8709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2.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задатак у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уџбенику на стр. 123)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 руднику угља се ископа нед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ељно 847 вагона угља. Колико се ископа дневно? (Ради се и недјељом)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8690" y="1275193"/>
            <a:ext cx="254917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847 : 7 = 121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-7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14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-14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7</a:t>
            </a:r>
          </a:p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-7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 0</a:t>
            </a:r>
          </a:p>
          <a:p>
            <a:endParaRPr lang="sr-Cyrl-BA" dirty="0"/>
          </a:p>
          <a:p>
            <a:endParaRPr lang="sr-Cyrl-BA" dirty="0" smtClean="0"/>
          </a:p>
          <a:p>
            <a:endParaRPr lang="sr-Latn-B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01436" y="2067694"/>
            <a:ext cx="526143" cy="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05498" y="2787774"/>
            <a:ext cx="5261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64508" y="3507854"/>
            <a:ext cx="3342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163" y="4322180"/>
            <a:ext cx="770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Одговор: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 руднику се дневно ископа 121 вагон угља.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1275193"/>
            <a:ext cx="2578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Провјера:</a:t>
            </a: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u="sng" dirty="0" smtClean="0">
                <a:latin typeface="Times New Roman" pitchFamily="18" charset="0"/>
                <a:cs typeface="Times New Roman" pitchFamily="18" charset="0"/>
              </a:rPr>
              <a:t>121 • 7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847</a:t>
            </a:r>
          </a:p>
          <a:p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29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11510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 :</a:t>
            </a:r>
          </a:p>
          <a:p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 уџбенику на 123. страни урадити 4. и 5. задатак.</a:t>
            </a:r>
          </a:p>
          <a:p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4. Пет омладинаца заједно су радили на уређењу мјеста 855 часова. Колико је часова радио сваки од њих?</a:t>
            </a: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5. У ливници гвожђа ради 516 радника у три смјене. Колико радника ради у једној смјени?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77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327</Words>
  <Application>Microsoft Office PowerPoint</Application>
  <PresentationFormat>On-screen Show (16:9)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Писмено дијељење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дијељење (2)</dc:title>
  <dc:creator>Danilo</dc:creator>
  <cp:lastModifiedBy>marina_uciteljica@yahoo.com</cp:lastModifiedBy>
  <cp:revision>28</cp:revision>
  <dcterms:created xsi:type="dcterms:W3CDTF">2020-05-04T11:54:15Z</dcterms:created>
  <dcterms:modified xsi:type="dcterms:W3CDTF">2020-05-12T08:45:07Z</dcterms:modified>
</cp:coreProperties>
</file>