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8E1A4-94CE-4174-AD84-93481DD9A1D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3A9BF-6F60-461D-A938-C98C7EFE6E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ДРУГИ  </a:t>
            </a:r>
            <a:r>
              <a:rPr lang="sr-Cyrl-BA" dirty="0"/>
              <a:t>РАЗРЕД</a:t>
            </a:r>
            <a:r>
              <a:rPr lang="sr-Cyrl-BA" dirty="0" smtClean="0"/>
              <a:t>:</a:t>
            </a:r>
            <a:r>
              <a:rPr lang="sr-Latn-BA" dirty="0" smtClean="0"/>
              <a:t/>
            </a:r>
            <a:br>
              <a:rPr lang="sr-Latn-BA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sr-Cyrl-BA" dirty="0"/>
              <a:t> </a:t>
            </a:r>
            <a:r>
              <a:rPr lang="sr-Cyrl-BA" dirty="0" smtClean="0"/>
              <a:t>  </a:t>
            </a:r>
            <a:r>
              <a:rPr lang="sr-Cyrl-BA" dirty="0"/>
              <a:t>М А Т Е М А Т И К 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0"/>
            <a:ext cx="5410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</a:rPr>
              <a:t>СЛОВО  КАО  ОЗНАКА  ЗА  БРОЈ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723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BA" dirty="0"/>
              <a:t> </a:t>
            </a:r>
            <a:r>
              <a:rPr lang="sr-Latn-BA" dirty="0" smtClean="0"/>
              <a:t>           </a:t>
            </a:r>
            <a:r>
              <a:rPr lang="sr-Cyrl-BA" b="1" dirty="0" smtClean="0"/>
              <a:t> </a:t>
            </a:r>
            <a:r>
              <a:rPr lang="sr-Cyrl-BA" b="1" dirty="0"/>
              <a:t>ПРИМЈЕРИ  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: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+ 3 = </a:t>
            </a:r>
            <a:r>
              <a:rPr lang="sr-Cyrl-B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sr-Cyrl-B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 = 10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BA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BA" b="1" dirty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– 3 = </a:t>
            </a:r>
            <a:r>
              <a:rPr lang="sr-Cyrl-B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B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 = 7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BA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BA" b="1" dirty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sr-Cyrl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= 6 + 8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= 14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BA" b="1" dirty="0"/>
              <a:t> </a:t>
            </a:r>
            <a:endParaRPr lang="en-US" dirty="0"/>
          </a:p>
          <a:p>
            <a:r>
              <a:rPr lang="sr-Cyrl-BA" sz="3900" b="1" dirty="0"/>
              <a:t>    </a:t>
            </a:r>
            <a:r>
              <a:rPr lang="sr-Cyrl-BA" sz="3900" b="1" dirty="0" smtClean="0"/>
              <a:t>УМЈЕСТО  </a:t>
            </a:r>
            <a:r>
              <a:rPr lang="sr-Cyrl-BA" sz="3900" b="1" dirty="0"/>
              <a:t>БРОЈЕВА  ПИСАЛИ  СМО  </a:t>
            </a:r>
            <a:endParaRPr lang="sr-Latn-BA" sz="3900" b="1" dirty="0" smtClean="0"/>
          </a:p>
          <a:p>
            <a:r>
              <a:rPr lang="sr-Latn-BA" sz="3900" b="1" dirty="0"/>
              <a:t> </a:t>
            </a:r>
            <a:r>
              <a:rPr lang="sr-Latn-BA" sz="3900" b="1" dirty="0" smtClean="0"/>
              <a:t>    </a:t>
            </a:r>
            <a:r>
              <a:rPr lang="sr-Cyrl-BA" sz="3900" b="1" dirty="0" smtClean="0"/>
              <a:t>СЛОВА</a:t>
            </a:r>
            <a:r>
              <a:rPr lang="sr-Cyrl-BA" sz="3900" b="1" dirty="0"/>
              <a:t>: </a:t>
            </a:r>
            <a:r>
              <a:rPr lang="sr-Cyrl-BA" sz="3900" b="1" dirty="0">
                <a:solidFill>
                  <a:srgbClr val="FF0000"/>
                </a:solidFill>
              </a:rPr>
              <a:t>а, б, д,.. .</a:t>
            </a:r>
            <a:r>
              <a:rPr lang="sr-Cyrl-BA" sz="3900" b="1" dirty="0"/>
              <a:t>ИЛИ  БИЛО </a:t>
            </a:r>
            <a:r>
              <a:rPr lang="sr-Cyrl-BA" sz="3900" b="1" dirty="0" smtClean="0"/>
              <a:t>КОЈ</a:t>
            </a:r>
            <a:r>
              <a:rPr lang="sr-Latn-BA" sz="3900" b="1" dirty="0" smtClean="0"/>
              <a:t>E </a:t>
            </a:r>
          </a:p>
          <a:p>
            <a:r>
              <a:rPr lang="sr-Latn-BA" sz="3900" b="1" dirty="0"/>
              <a:t> </a:t>
            </a:r>
            <a:r>
              <a:rPr lang="sr-Latn-BA" sz="3900" b="1" dirty="0" smtClean="0"/>
              <a:t>    </a:t>
            </a:r>
            <a:r>
              <a:rPr lang="sr-Cyrl-BA" sz="3900" b="1" dirty="0" smtClean="0"/>
              <a:t>ДРУГО  </a:t>
            </a:r>
            <a:r>
              <a:rPr lang="sr-Cyrl-BA" sz="3900" b="1" dirty="0"/>
              <a:t>СЛОВО.</a:t>
            </a:r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24000" y="2224445"/>
            <a:ext cx="68251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14 – 4      </a:t>
            </a:r>
            <a:r>
              <a:rPr kumimoji="0" lang="sr-Latn-B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sr-Latn-B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BA" sz="18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sr-Latn-B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ЧЕСТО  ПИШЕМО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СЛОВО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читамо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икс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dirty="0" smtClean="0"/>
              <a:t>       </a:t>
            </a:r>
            <a:r>
              <a:rPr lang="sr-Latn-BA" dirty="0" smtClean="0"/>
              <a:t>          </a:t>
            </a:r>
            <a:r>
              <a:rPr lang="sr-Cyrl-BA" b="1" dirty="0" smtClean="0"/>
              <a:t> 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X + 3 = 10                    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2 + X = 9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= 10 – 3                     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= 9 – 2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= 7                                      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Latn-BA" b="1" dirty="0">
                <a:latin typeface="Arial" pitchFamily="34" charset="0"/>
                <a:cs typeface="Arial" pitchFamily="34" charset="0"/>
              </a:rPr>
              <a:t>= 7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b="1" dirty="0" smtClean="0"/>
              <a:t>   </a:t>
            </a:r>
            <a:r>
              <a:rPr lang="sr-Latn-BA" b="1" dirty="0" smtClean="0"/>
              <a:t> Провјера</a:t>
            </a:r>
            <a:r>
              <a:rPr lang="sr-Latn-BA" b="1" dirty="0"/>
              <a:t>:</a:t>
            </a:r>
            <a:r>
              <a:rPr lang="sr-Cyrl-BA" b="1" dirty="0"/>
              <a:t> 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7 + 3 = 10 </a:t>
            </a:r>
            <a:r>
              <a:rPr lang="sr-Cyrl-BA" b="1" dirty="0"/>
              <a:t>            Провјера: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2 + 7 = 9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b="1" dirty="0"/>
              <a:t> </a:t>
            </a:r>
            <a:endParaRPr lang="en-US" dirty="0"/>
          </a:p>
          <a:p>
            <a:pPr>
              <a:buNone/>
            </a:pPr>
            <a:r>
              <a:rPr lang="sr-Cyrl-BA" b="1" dirty="0"/>
              <a:t> </a:t>
            </a:r>
            <a:endParaRPr lang="en-US" dirty="0"/>
          </a:p>
          <a:p>
            <a:r>
              <a:rPr lang="sr-Cyrl-BA" b="1" u="sng" dirty="0"/>
              <a:t>НЕПОЗНАТИ  САБИРАК ( ПРВИ ИЛИ ДРУГИ) ОДРЕЂУЈЕМО </a:t>
            </a:r>
            <a:r>
              <a:rPr lang="sr-Cyrl-BA" b="1" u="sng" dirty="0" smtClean="0"/>
              <a:t>ТАКО</a:t>
            </a:r>
            <a:r>
              <a:rPr lang="sr-Latn-BA" dirty="0"/>
              <a:t> </a:t>
            </a:r>
            <a:r>
              <a:rPr lang="sr-Cyrl-BA" b="1" u="sng" dirty="0" smtClean="0"/>
              <a:t>ШТО  </a:t>
            </a:r>
            <a:r>
              <a:rPr lang="sr-Cyrl-BA" b="1" u="sng" dirty="0"/>
              <a:t>ОД  ЗБИРА  ОДУЗМЕМО  ПОЗНАТИ САБИРАК.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ЗАДАЦИ  КОЈЕ  ЋЕТЕ  ВЈЕЖБАТИ  СЕ  НАЛАЗЕ  У  </a:t>
            </a:r>
            <a:r>
              <a:rPr lang="sr-Cyrl-BA" dirty="0" smtClean="0"/>
              <a:t>УЏБЕНИК</a:t>
            </a:r>
            <a:r>
              <a:rPr lang="sr-Cyrl-BA" dirty="0" smtClean="0"/>
              <a:t>У</a:t>
            </a:r>
            <a:r>
              <a:rPr lang="sr-Cyrl-BA" dirty="0" smtClean="0"/>
              <a:t> </a:t>
            </a:r>
            <a:r>
              <a:rPr lang="sr-Cyrl-BA" dirty="0"/>
              <a:t>ЗА </a:t>
            </a:r>
            <a:r>
              <a:rPr lang="sr-Cyrl-BA" dirty="0" smtClean="0"/>
              <a:t> </a:t>
            </a:r>
            <a:r>
              <a:rPr lang="sr-Cyrl-BA" dirty="0"/>
              <a:t>МАТЕМАТИКУ  НА  СТРАНИЦАМА: </a:t>
            </a:r>
            <a:r>
              <a:rPr lang="sr-Cyrl-BA" dirty="0">
                <a:latin typeface="Arial" pitchFamily="34" charset="0"/>
                <a:cs typeface="Arial" pitchFamily="34" charset="0"/>
              </a:rPr>
              <a:t>94.</a:t>
            </a:r>
            <a:r>
              <a:rPr lang="sr-Cyrl-BA" dirty="0"/>
              <a:t> И </a:t>
            </a:r>
            <a:r>
              <a:rPr lang="sr-Cyrl-BA" dirty="0">
                <a:latin typeface="Arial" pitchFamily="34" charset="0"/>
                <a:cs typeface="Arial" pitchFamily="34" charset="0"/>
              </a:rPr>
              <a:t>95.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dirty="0"/>
              <a:t> </a:t>
            </a:r>
            <a:endParaRPr lang="en-US" dirty="0"/>
          </a:p>
          <a:p>
            <a:r>
              <a:rPr lang="sr-Cyrl-BA" dirty="0" smtClean="0"/>
              <a:t> </a:t>
            </a:r>
            <a:r>
              <a:rPr lang="sr-Cyrl-BA" dirty="0"/>
              <a:t>УКОЛИКО  СТЕ  ВЕЋ  ОДРАДИЛИ  ЗАДАТКЕ  СА  ТИХ  СТРАНИЦА</a:t>
            </a:r>
            <a:r>
              <a:rPr lang="sr-Cyrl-BA" dirty="0" smtClean="0"/>
              <a:t>,</a:t>
            </a:r>
            <a:r>
              <a:rPr lang="sr-Latn-BA" dirty="0" smtClean="0"/>
              <a:t>  </a:t>
            </a:r>
            <a:r>
              <a:rPr lang="sr-Cyrl-BA" dirty="0" smtClean="0"/>
              <a:t> </a:t>
            </a:r>
            <a:r>
              <a:rPr lang="sr-Cyrl-BA" dirty="0"/>
              <a:t>ОСМИСЛИЋЕТЕ 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Cyrl-BA" dirty="0" smtClean="0"/>
              <a:t>  </a:t>
            </a:r>
            <a:r>
              <a:rPr lang="sr-Cyrl-BA" dirty="0"/>
              <a:t>ЗАДАТКА</a:t>
            </a:r>
            <a:r>
              <a:rPr lang="sr-Cyrl-BA" dirty="0" smtClean="0"/>
              <a:t>,</a:t>
            </a:r>
            <a:r>
              <a:rPr lang="sr-Latn-BA" dirty="0" smtClean="0"/>
              <a:t>   </a:t>
            </a:r>
            <a:r>
              <a:rPr lang="sr-Cyrl-BA" dirty="0" smtClean="0"/>
              <a:t> </a:t>
            </a:r>
            <a:r>
              <a:rPr lang="sr-Cyrl-BA" dirty="0" smtClean="0"/>
              <a:t>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sr-Cyrl-BA" dirty="0" smtClean="0"/>
              <a:t> ЈЕДНАЧИНЕ </a:t>
            </a:r>
            <a:r>
              <a:rPr lang="sr-Cyrl-BA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101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ДРУГИ  РАЗРЕД:     М А Т Е М А Т И К А </vt:lpstr>
      <vt:lpstr>СЛОВО  КАО  ОЗНАКА  ЗА  БРОЈ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ДРУГИ  РАЗРЕД:     М А Т Е М А Т И К А</dc:title>
  <dc:creator>Tamara Sobat</dc:creator>
  <cp:lastModifiedBy>Tamara Sobat</cp:lastModifiedBy>
  <cp:revision>11</cp:revision>
  <dcterms:created xsi:type="dcterms:W3CDTF">2020-03-16T06:19:08Z</dcterms:created>
  <dcterms:modified xsi:type="dcterms:W3CDTF">2020-03-16T09:36:18Z</dcterms:modified>
</cp:coreProperties>
</file>