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58" r:id="rId6"/>
    <p:sldId id="260" r:id="rId7"/>
    <p:sldId id="259" r:id="rId8"/>
    <p:sldId id="261" r:id="rId9"/>
    <p:sldId id="262" r:id="rId10"/>
    <p:sldId id="264" r:id="rId11"/>
    <p:sldId id="263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2F1077D-E989-3A42-A310-683D15E19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C2CE6703-EE8B-7247-BACF-76414F33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s-Latn-BA"/>
              <a:t>Kliknite kako biste dodali stil podnaslova matrice</a:t>
            </a:r>
            <a:endParaRPr lang="sr-Latn-RS"/>
          </a:p>
        </p:txBody>
      </p:sp>
      <p:sp>
        <p:nvSpPr>
          <p:cNvPr id="4" name="Rezervirano mjesto podataka 3">
            <a:extLst>
              <a:ext uri="{FF2B5EF4-FFF2-40B4-BE49-F238E27FC236}">
                <a16:creationId xmlns="" xmlns:a16="http://schemas.microsoft.com/office/drawing/2014/main" id="{35C24187-607A-274A-B591-4265EC22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D9842CE8-9726-8F4B-9AA8-B8D79787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A151425-7544-B745-8DB0-5708881E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7922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3CEA40E-3731-1A44-A31C-FCDBF2B4F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za vertikalni tekst 2">
            <a:extLst>
              <a:ext uri="{FF2B5EF4-FFF2-40B4-BE49-F238E27FC236}">
                <a16:creationId xmlns="" xmlns:a16="http://schemas.microsoft.com/office/drawing/2014/main" id="{6EC244FD-38A7-A24B-AB1D-12AA8042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4" name="Rezervirano mjesto podataka 3">
            <a:extLst>
              <a:ext uri="{FF2B5EF4-FFF2-40B4-BE49-F238E27FC236}">
                <a16:creationId xmlns="" xmlns:a16="http://schemas.microsoft.com/office/drawing/2014/main" id="{0A69E81F-DC07-A942-A7E0-C9CE0B68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9566B387-11D3-E146-B3BA-5E5BBB8B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BCBC672E-1B12-A14F-9B6D-62B3C174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53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="" xmlns:a16="http://schemas.microsoft.com/office/drawing/2014/main" id="{856DBA54-817F-DC43-B21E-24234B555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za vertikalni tekst 2">
            <a:extLst>
              <a:ext uri="{FF2B5EF4-FFF2-40B4-BE49-F238E27FC236}">
                <a16:creationId xmlns="" xmlns:a16="http://schemas.microsoft.com/office/drawing/2014/main" id="{A26D4584-ED1B-314A-978B-732C5EC8F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4" name="Rezervirano mjesto podataka 3">
            <a:extLst>
              <a:ext uri="{FF2B5EF4-FFF2-40B4-BE49-F238E27FC236}">
                <a16:creationId xmlns="" xmlns:a16="http://schemas.microsoft.com/office/drawing/2014/main" id="{45DB2F48-6E3A-E54A-BAC4-3C0625E7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F809EEB4-A205-904E-AEC5-3AF01713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12DBB90D-28AD-D340-991A-818E2F88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4893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2986BE3-4ED7-DB45-9676-536B42C25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60C088C-3081-2843-B7AD-E0662E0CF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4" name="Rezervirano mjesto podataka 3">
            <a:extLst>
              <a:ext uri="{FF2B5EF4-FFF2-40B4-BE49-F238E27FC236}">
                <a16:creationId xmlns="" xmlns:a16="http://schemas.microsoft.com/office/drawing/2014/main" id="{E5FC1458-3F8A-C54C-88AC-FB8584B4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AF864807-DAEA-9548-A3E4-26C3D31D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F7749D6B-A1F5-4440-B827-B174B631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1603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8B63CEF-684D-1148-A42B-D41A25B7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3509D83-09E1-0141-82AD-F94CAC8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/>
              <a:t>Kliknite da uredite stilove glavnog teksta</a:t>
            </a:r>
          </a:p>
        </p:txBody>
      </p:sp>
      <p:sp>
        <p:nvSpPr>
          <p:cNvPr id="4" name="Rezervirano mjesto podataka 3">
            <a:extLst>
              <a:ext uri="{FF2B5EF4-FFF2-40B4-BE49-F238E27FC236}">
                <a16:creationId xmlns="" xmlns:a16="http://schemas.microsoft.com/office/drawing/2014/main" id="{D92F3DA8-A233-E44B-8418-3B4055CB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BA8E2FC-B035-CE4C-96EF-74043911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1092BF32-F5DE-DA4D-9588-ADC8AC29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7710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slov i 2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EB30901-3157-674B-99EE-233C9751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49638FE-5933-404C-AEEA-A689FCC4E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CE988BC-B06D-3249-8D1C-D5E366EA3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5" name="Rezervirano mjesto podataka 4">
            <a:extLst>
              <a:ext uri="{FF2B5EF4-FFF2-40B4-BE49-F238E27FC236}">
                <a16:creationId xmlns="" xmlns:a16="http://schemas.microsoft.com/office/drawing/2014/main" id="{FD4C0CAF-FFE4-B14B-8E64-E8001928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3C33AEA8-583A-8044-99F0-A6C86E5F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ADB1037-3627-0E47-81AE-9A876053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08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217E836-4BAE-8147-AC68-6053182C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AA96DD0D-C80A-7C40-912C-BD46B6981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Latn-BA"/>
              <a:t>Kliknite da uredite stilove glavnog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23823B74-1126-2C46-AB14-FDF52C147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0DA18FA0-C8D2-A54A-829F-62188DD5E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Latn-BA"/>
              <a:t>Kliknite da uredite stilove glavnog teksta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EBA2D4B0-8550-E94A-BF41-37F155FBE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7" name="Rezervirano mjesto podataka 6">
            <a:extLst>
              <a:ext uri="{FF2B5EF4-FFF2-40B4-BE49-F238E27FC236}">
                <a16:creationId xmlns="" xmlns:a16="http://schemas.microsoft.com/office/drawing/2014/main" id="{8B6863F0-6A94-454C-A75C-12D09F73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682AD99A-AFED-BB40-90C7-D654CECB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0B9896B2-EB80-FF4B-B924-622025CA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455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2F576FC-DE72-9B42-AE62-42708B97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podataka 2">
            <a:extLst>
              <a:ext uri="{FF2B5EF4-FFF2-40B4-BE49-F238E27FC236}">
                <a16:creationId xmlns="" xmlns:a16="http://schemas.microsoft.com/office/drawing/2014/main" id="{B4B4E5E9-D84D-6C4E-8ACF-EB659FF4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0A60F8AE-07B3-D44F-940E-2CA858C2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7D9B95F6-DDDE-2340-ABC3-F5AED55D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5924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ataka 1">
            <a:extLst>
              <a:ext uri="{FF2B5EF4-FFF2-40B4-BE49-F238E27FC236}">
                <a16:creationId xmlns="" xmlns:a16="http://schemas.microsoft.com/office/drawing/2014/main" id="{FFA9EE6D-00A3-F94F-A8E2-2043357B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24E5A4D3-7320-FF46-99BE-47DED9FD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43E97023-F205-7741-A32E-30908BDF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2223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80F270C-5A7A-FF47-A122-B957E11B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17BD437-434E-C841-B588-5097AFEE9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D780077B-9A6F-C042-9DCD-A3E36C025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s-Latn-BA"/>
              <a:t>Kliknite da uredite stilove glavnog teksta</a:t>
            </a:r>
          </a:p>
        </p:txBody>
      </p:sp>
      <p:sp>
        <p:nvSpPr>
          <p:cNvPr id="5" name="Rezervirano mjesto podataka 4">
            <a:extLst>
              <a:ext uri="{FF2B5EF4-FFF2-40B4-BE49-F238E27FC236}">
                <a16:creationId xmlns="" xmlns:a16="http://schemas.microsoft.com/office/drawing/2014/main" id="{A7F77DA3-BD55-2242-8A77-15407B0C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C6C064C4-5AF3-CF4C-A77C-7C7849D2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057BC470-9ABB-0C45-BA98-FF18F0EA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2213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3DF5AE7-F0CC-7C48-B3F5-54E0508D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za slike 2">
            <a:extLst>
              <a:ext uri="{FF2B5EF4-FFF2-40B4-BE49-F238E27FC236}">
                <a16:creationId xmlns="" xmlns:a16="http://schemas.microsoft.com/office/drawing/2014/main" id="{6FEEC3AA-F013-5248-9446-E9AF7BBF7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F2B08CA5-EFDF-1641-8857-6734F21B7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s-Latn-BA"/>
              <a:t>Kliknite da uredite stilove glavnog teksta</a:t>
            </a:r>
          </a:p>
        </p:txBody>
      </p:sp>
      <p:sp>
        <p:nvSpPr>
          <p:cNvPr id="5" name="Rezervirano mjesto podataka 4">
            <a:extLst>
              <a:ext uri="{FF2B5EF4-FFF2-40B4-BE49-F238E27FC236}">
                <a16:creationId xmlns="" xmlns:a16="http://schemas.microsoft.com/office/drawing/2014/main" id="{C2D3E499-767A-6947-8F3B-14D2C0985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4D5F2A6-398F-E340-A91E-E9E9A82E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AF130442-CF19-6A47-A942-1900482E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9956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BE40D728-7DE5-5B43-835B-6A9CE9CA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s-Latn-BA"/>
              <a:t>Kliknite kako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C4596EC4-20F0-6C45-ABC8-C75C489A9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s-Latn-BA"/>
              <a:t>Kliknite da uredite stilove glavnog teksta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sr-Latn-RS"/>
          </a:p>
        </p:txBody>
      </p:sp>
      <p:sp>
        <p:nvSpPr>
          <p:cNvPr id="4" name="Rezervirano mjesto podataka 3">
            <a:extLst>
              <a:ext uri="{FF2B5EF4-FFF2-40B4-BE49-F238E27FC236}">
                <a16:creationId xmlns="" xmlns:a16="http://schemas.microsoft.com/office/drawing/2014/main" id="{54898B52-8000-CE4E-A9BF-F47C961D9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16854-F1DD-9A41-B617-4F0AD21EB715}" type="datetimeFigureOut">
              <a:rPr lang="sr-Latn-RS" smtClean="0"/>
              <a:pPr/>
              <a:t>19.4.2020.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7323923-5D2A-0F41-A320-EF7EC1E64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FE8E6ED9-270E-F24C-956E-208409A86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03F4B-1313-1A4F-86A6-009F35E952C6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1098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914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latin typeface="Times New Roman" pitchFamily="18" charset="0"/>
                <a:cs typeface="Times New Roman" pitchFamily="18" charset="0"/>
              </a:rPr>
              <a:t>ЛИКОВНА КУЛТУРА 4. РАЗРЕД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2507534"/>
            <a:ext cx="1074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4400" dirty="0" smtClean="0">
                <a:latin typeface="Times New Roman" pitchFamily="18" charset="0"/>
                <a:cs typeface="Times New Roman" pitchFamily="18" charset="0"/>
              </a:rPr>
              <a:t>ПРОСТОР</a:t>
            </a:r>
            <a:r>
              <a:rPr lang="bs-Cyrl-BA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8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799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Умјетници су одувијек покушавали да стваран простор који је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тродимензионалан, представе на равној подлози.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4669771"/>
            <a:ext cx="598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Варање ока посматрача назива се ИЛУЗИЈА</a:t>
            </a:r>
            <a:r>
              <a:rPr lang="bs-Cyrl-BA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PC\Documents\Bluetooth Folder\20200413_1519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23077" r="10844" b="13831"/>
          <a:stretch/>
        </p:blipFill>
        <p:spPr bwMode="auto">
          <a:xfrm rot="5400000">
            <a:off x="7631430" y="1112520"/>
            <a:ext cx="3968115" cy="2809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381000" y="2120680"/>
            <a:ext cx="716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bs-Cyrl-BA" sz="2800" dirty="0">
                <a:latin typeface="Times New Roman" pitchFamily="18" charset="0"/>
                <a:cs typeface="Times New Roman" pitchFamily="18" charset="0"/>
              </a:rPr>
              <a:t>Користили су разне технике којима би се обмануло посматрачево око.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C:\Users\PC\Documents\Bluetooth Folder\20200413_1518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t="1068" r="32853"/>
          <a:stretch/>
        </p:blipFill>
        <p:spPr bwMode="auto">
          <a:xfrm rot="5400000">
            <a:off x="2171701" y="2400301"/>
            <a:ext cx="2285997" cy="556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34200" y="594422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latin typeface="Times New Roman" pitchFamily="18" charset="0"/>
                <a:cs typeface="Times New Roman" pitchFamily="18" charset="0"/>
              </a:rPr>
              <a:t>ЛИКОВНА КУЛТУРА 4. РАЗРЕД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0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1978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ЗАДАТАК ЗА САМОСТАЛАН РАД: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1295400"/>
            <a:ext cx="9525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Times New Roman" pitchFamily="18" charset="0"/>
                <a:cs typeface="Times New Roman" pitchFamily="18" charset="0"/>
              </a:rPr>
              <a:t>Замисли да се налазиш испред свог омиљеног отвореног мјеста за игру</a:t>
            </a:r>
            <a:r>
              <a:rPr lang="sr-Cyrl-BA" sz="2800" dirty="0" smtClean="0">
                <a:latin typeface="Times New Roman" pitchFamily="18" charset="0"/>
                <a:cs typeface="Times New Roman" pitchFamily="18" charset="0"/>
              </a:rPr>
              <a:t> (двориште, парк, игралиште</a:t>
            </a:r>
            <a:r>
              <a:rPr lang="sr-Cyrl-BA" sz="2800" dirty="0" smtClean="0">
                <a:latin typeface="Times New Roman" pitchFamily="18" charset="0"/>
                <a:cs typeface="Times New Roman" pitchFamily="18" charset="0"/>
              </a:rPr>
              <a:t>...)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Cyrl-BA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2800" dirty="0" smtClean="0">
                <a:latin typeface="Times New Roman" pitchFamily="18" charset="0"/>
                <a:cs typeface="Times New Roman" pitchFamily="18" charset="0"/>
              </a:rPr>
              <a:t>Препусти се машти и нацртај све оно што видиш ту.</a:t>
            </a:r>
            <a:endParaRPr lang="bs-Cyrl-BA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2889161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Материјал за рад:</a:t>
            </a:r>
          </a:p>
          <a:p>
            <a:endParaRPr lang="bs-Cyrl-BA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папир и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боје.</a:t>
            </a:r>
            <a:r>
              <a:rPr lang="sr-Cyrl-B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bs-Cyrl-BA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515600" cy="549275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ВАШИ РАДОВИ - ОРНАМЕНТИ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174" r="7971" b="6522"/>
          <a:stretch/>
        </p:blipFill>
        <p:spPr>
          <a:xfrm rot="16200000">
            <a:off x="6410102" y="3762441"/>
            <a:ext cx="2610295" cy="270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8764" r="6698" b="8627"/>
          <a:stretch/>
        </p:blipFill>
        <p:spPr>
          <a:xfrm>
            <a:off x="4038600" y="3809843"/>
            <a:ext cx="2209800" cy="261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4485" r="9679"/>
          <a:stretch/>
        </p:blipFill>
        <p:spPr>
          <a:xfrm>
            <a:off x="685800" y="3794256"/>
            <a:ext cx="3048000" cy="262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17596" r="1476" b="15012"/>
          <a:stretch/>
        </p:blipFill>
        <p:spPr>
          <a:xfrm>
            <a:off x="8556477" y="720831"/>
            <a:ext cx="3008040" cy="253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3113" r="14473" b="6453"/>
          <a:stretch/>
        </p:blipFill>
        <p:spPr>
          <a:xfrm>
            <a:off x="5944080" y="691733"/>
            <a:ext cx="2361720" cy="251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0790" b="10949"/>
          <a:stretch/>
        </p:blipFill>
        <p:spPr>
          <a:xfrm>
            <a:off x="3071896" y="764795"/>
            <a:ext cx="2511176" cy="264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12" b="17844"/>
          <a:stretch/>
        </p:blipFill>
        <p:spPr>
          <a:xfrm>
            <a:off x="457200" y="764795"/>
            <a:ext cx="2422415" cy="271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23333" r="16457" b="24444"/>
          <a:stretch/>
        </p:blipFill>
        <p:spPr>
          <a:xfrm>
            <a:off x="9104277" y="3540496"/>
            <a:ext cx="2592422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1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515600" cy="549275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ВАШИ РАДОВИ - ОРНАМЕНТИ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1" r="11751" b="13081"/>
          <a:stretch/>
        </p:blipFill>
        <p:spPr>
          <a:xfrm>
            <a:off x="6217924" y="3925914"/>
            <a:ext cx="3073021" cy="257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6" r="4987"/>
          <a:stretch/>
        </p:blipFill>
        <p:spPr>
          <a:xfrm rot="16200000">
            <a:off x="3327797" y="3851508"/>
            <a:ext cx="2579728" cy="2682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1478" r="22345"/>
          <a:stretch/>
        </p:blipFill>
        <p:spPr>
          <a:xfrm rot="5400000">
            <a:off x="532562" y="3907302"/>
            <a:ext cx="2612740" cy="257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94" y="1006475"/>
            <a:ext cx="2908679" cy="240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78" y="1006475"/>
            <a:ext cx="2682122" cy="227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91834"/>
            <a:ext cx="2590800" cy="238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283" r="37283" b="14725"/>
          <a:stretch/>
        </p:blipFill>
        <p:spPr>
          <a:xfrm rot="5400000">
            <a:off x="9122308" y="4037805"/>
            <a:ext cx="2723706" cy="2348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r="3900"/>
          <a:stretch/>
        </p:blipFill>
        <p:spPr>
          <a:xfrm>
            <a:off x="9307948" y="820438"/>
            <a:ext cx="2350651" cy="274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56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515600" cy="549275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ВАШИ РАДОВИ - ОРНАМЕНТИ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6727" r="18755" b="10444"/>
          <a:stretch/>
        </p:blipFill>
        <p:spPr>
          <a:xfrm>
            <a:off x="3384956" y="3429000"/>
            <a:ext cx="2819400" cy="301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9210" b="8686"/>
          <a:stretch/>
        </p:blipFill>
        <p:spPr>
          <a:xfrm>
            <a:off x="6280411" y="3529049"/>
            <a:ext cx="2177788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t="7705" r="1348" b="-465"/>
          <a:stretch/>
        </p:blipFill>
        <p:spPr>
          <a:xfrm>
            <a:off x="557086" y="3283674"/>
            <a:ext cx="2774561" cy="324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5" b="6410"/>
          <a:stretch/>
        </p:blipFill>
        <p:spPr>
          <a:xfrm>
            <a:off x="3331647" y="693738"/>
            <a:ext cx="2459553" cy="258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15066" r="3119" b="15589"/>
          <a:stretch/>
        </p:blipFill>
        <p:spPr>
          <a:xfrm>
            <a:off x="6039642" y="777875"/>
            <a:ext cx="2418557" cy="265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9217" r="4972" b="9882"/>
          <a:stretch/>
        </p:blipFill>
        <p:spPr>
          <a:xfrm>
            <a:off x="492404" y="718985"/>
            <a:ext cx="2590800" cy="271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r="9804" b="7843"/>
          <a:stretch/>
        </p:blipFill>
        <p:spPr>
          <a:xfrm>
            <a:off x="8759557" y="511569"/>
            <a:ext cx="26289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0"/>
          <a:stretch/>
        </p:blipFill>
        <p:spPr>
          <a:xfrm>
            <a:off x="8836304" y="3393575"/>
            <a:ext cx="2680745" cy="3193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5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9144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3600" dirty="0" smtClean="0">
                <a:latin typeface="Times New Roman" pitchFamily="18" charset="0"/>
                <a:cs typeface="Times New Roman" pitchFamily="18" charset="0"/>
              </a:rPr>
              <a:t>Шта је простор?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24390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Простор је свуда око нас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s-Cyrl-B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81940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Простор се доживљава као средина у којој се човјек креће, ради, комуницира са другим бићима...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" y="4038600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Постоје отворени и затворени простори.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594422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latin typeface="Times New Roman" pitchFamily="18" charset="0"/>
                <a:cs typeface="Times New Roman" pitchFamily="18" charset="0"/>
              </a:rPr>
              <a:t>ЛИКОВНА КУЛТУРА 4. РАЗРЕД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Cyrl-BA" dirty="0" smtClean="0"/>
              <a:t>2</a:t>
            </a:r>
            <a:endParaRPr lang="sr-Latn-RS" dirty="0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00911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Отворени простори су:</a:t>
            </a:r>
          </a:p>
        </p:txBody>
      </p:sp>
      <p:pic>
        <p:nvPicPr>
          <p:cNvPr id="12" name="Picture 11" descr="C:\Users\PC\Documents\Bluetooth Folder\Screenshot_20200413-130251_Chrom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0" b="35417"/>
          <a:stretch/>
        </p:blipFill>
        <p:spPr bwMode="auto">
          <a:xfrm>
            <a:off x="533400" y="816206"/>
            <a:ext cx="4942609" cy="2775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PC\Documents\Bluetooth Folder\Screenshot_20200413-125912_Chrom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4" r="5371" b="34499"/>
          <a:stretch/>
        </p:blipFill>
        <p:spPr bwMode="auto">
          <a:xfrm>
            <a:off x="6934201" y="279469"/>
            <a:ext cx="4788554" cy="2692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PC\Documents\Bluetooth Folder\Screenshot_20200413-130006_Chrom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40749" r="15556" b="36668"/>
          <a:stretch/>
        </p:blipFill>
        <p:spPr bwMode="auto">
          <a:xfrm>
            <a:off x="6934199" y="3129750"/>
            <a:ext cx="4703618" cy="2814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PC\Documents\Bluetooth Folder\Screenshot_20200413-130131_Chrome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38583" r="4258" b="34333"/>
          <a:stretch/>
        </p:blipFill>
        <p:spPr bwMode="auto">
          <a:xfrm>
            <a:off x="533400" y="3816120"/>
            <a:ext cx="4386263" cy="2734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009" y="3129750"/>
            <a:ext cx="1905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УЛИЦА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0303386" y="2452436"/>
            <a:ext cx="1419368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ШУМА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010" y="6100694"/>
            <a:ext cx="1348654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МОРЕ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3761" y="5482560"/>
            <a:ext cx="158837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ЛИВАДА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594422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latin typeface="Times New Roman" pitchFamily="18" charset="0"/>
                <a:cs typeface="Times New Roman" pitchFamily="18" charset="0"/>
              </a:rPr>
              <a:t>ЛИКОВНА КУЛТУРА 4. РАЗРЕД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6858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Затворени простори су: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PC\Documents\Bluetooth Folder\9801402_orig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457201" y="2598957"/>
            <a:ext cx="4815320" cy="3763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PC\Documents\Bluetooth Folder\82179792-classroom-graphic-black-and-white-interior-sketch-illustration-vecto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6640"/>
            <a:ext cx="4648200" cy="23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PC\Documents\Bluetooth Folder\7947384d64d5c87af67629605d55e4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22" y="2701755"/>
            <a:ext cx="5333134" cy="29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02782" y="2196414"/>
            <a:ext cx="1891145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УЧИОНИЦА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5943600"/>
            <a:ext cx="2148320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2256" y="5289661"/>
            <a:ext cx="1219199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СОБА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594422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latin typeface="Times New Roman" pitchFamily="18" charset="0"/>
                <a:cs typeface="Times New Roman" pitchFamily="18" charset="0"/>
              </a:rPr>
              <a:t>ЛИКОВНА КУЛТУРА 4. РАЗРЕД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200"/>
            <a:ext cx="1120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Умјетници често сликају простор, а ово су неке репродукције дјела најпознатијих свјетских </a:t>
            </a:r>
            <a:r>
              <a:rPr lang="sr-Cyrl-BA" sz="2800" dirty="0" smtClean="0">
                <a:latin typeface="Times New Roman" pitchFamily="18" charset="0"/>
                <a:cs typeface="Times New Roman" pitchFamily="18" charset="0"/>
              </a:rPr>
              <a:t>сликара</a:t>
            </a:r>
            <a:r>
              <a:rPr lang="bs-Cyrl-BA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PC\Documents\Bluetooth Folder\Screenshot_20200413-113151_Chrom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4081" r="6671" b="65306"/>
          <a:stretch/>
        </p:blipFill>
        <p:spPr bwMode="auto">
          <a:xfrm>
            <a:off x="457200" y="1625618"/>
            <a:ext cx="5410200" cy="4317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3500" y="615791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0155" y="6233495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5943601"/>
            <a:ext cx="5410200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s-Cyrl-B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Винсент ван Гог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Cyrl-R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s-Cyrl-B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оба Винсента ван Гога</a:t>
            </a:r>
          </a:p>
        </p:txBody>
      </p:sp>
      <p:pic>
        <p:nvPicPr>
          <p:cNvPr id="11" name="Picture 10" descr="C:\Users\PC\Documents\Bluetooth Folder\Screenshot_20200413-153525_Driv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23591" r="11717" b="51483"/>
          <a:stretch/>
        </p:blipFill>
        <p:spPr bwMode="auto">
          <a:xfrm>
            <a:off x="6471212" y="1625618"/>
            <a:ext cx="5410200" cy="3901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1212" y="5544817"/>
            <a:ext cx="5414817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s-Cyrl-B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Винсент ван Гог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bs-Cyrl-B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Кућа Винсента ван Гога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594422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latin typeface="Times New Roman" pitchFamily="18" charset="0"/>
                <a:cs typeface="Times New Roman" pitchFamily="18" charset="0"/>
              </a:rPr>
              <a:t>ЛИКОВНА КУЛТУРА 4. РАЗРЕД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4F6F44B-6A4F-8E47-900C-5FBC1460E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59828D9-C03B-AB4D-8C3A-44E580AAD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99BD9B83-B08D-E646-93B3-351B2B7EF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6008132"/>
            <a:ext cx="4572000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Сава Шумановић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bs-Cyrl-B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Сунчана долина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PC\Documents\Bluetooth Folder\Screenshot_20200413-151255_Driv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17546" r="5040" b="29456"/>
          <a:stretch/>
        </p:blipFill>
        <p:spPr bwMode="auto">
          <a:xfrm>
            <a:off x="609600" y="826532"/>
            <a:ext cx="4572000" cy="518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PC\Documents\Bluetooth Folder\henrimatisse-pinkstudi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26532"/>
            <a:ext cx="5562600" cy="47186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024416" y="5545138"/>
            <a:ext cx="555798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Анри Матис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bs-Cyrl-B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Умјетников атеље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594422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sz="2400" dirty="0" smtClean="0">
                <a:latin typeface="Times New Roman" pitchFamily="18" charset="0"/>
                <a:cs typeface="Times New Roman" pitchFamily="18" charset="0"/>
              </a:rPr>
              <a:t>ЛИКОВНА КУЛТУРА 4. РАЗРЕД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217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tema</vt:lpstr>
      <vt:lpstr>PowerPoint Presentation</vt:lpstr>
      <vt:lpstr>ВАШИ РАДОВИ - ОРНАМЕНТИ</vt:lpstr>
      <vt:lpstr>ВАШИ РАДОВИ - ОРНАМЕНТИ</vt:lpstr>
      <vt:lpstr>ВАШИ РАДОВИ - ОРНАМЕНТИ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Nepoznat korisnik</dc:creator>
  <cp:lastModifiedBy>marina_uciteljica@yahoo.com</cp:lastModifiedBy>
  <cp:revision>44</cp:revision>
  <dcterms:created xsi:type="dcterms:W3CDTF">2020-04-13T10:18:29Z</dcterms:created>
  <dcterms:modified xsi:type="dcterms:W3CDTF">2020-04-19T19:33:07Z</dcterms:modified>
</cp:coreProperties>
</file>