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1"/>
    <p:sldMasterId id="2147483700" r:id="rId2"/>
  </p:sldMasterIdLst>
  <p:sldIdLst>
    <p:sldId id="256" r:id="rId3"/>
    <p:sldId id="264" r:id="rId4"/>
    <p:sldId id="262" r:id="rId5"/>
    <p:sldId id="260" r:id="rId6"/>
    <p:sldId id="265" r:id="rId7"/>
    <p:sldId id="266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2A847-A670-4BAF-B7E8-E39F1D9B2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A8B93-6C99-4F1E-B312-6D83A198D9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57883-3C97-45D9-859C-6DB07090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7F57B-FE69-4181-A679-94AA3CD2D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27360-3A0E-4379-A5F9-71A2A37D0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0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DC0EC-39B0-4986-8BF8-46915AA3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AC64DB-7429-402C-A26B-6DDEB99DC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5EA30-31A4-4476-BA49-46040EC3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2BD9E-D8AA-4535-9FA5-707B00FAB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27790-0D03-4A1B-9DE2-7FDB5330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9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A88C72-BD17-487A-BC5D-752ED716E6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957EBA-D849-4AAC-83C7-09E54169E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15C50-5449-4678-AFFC-9B060860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75DD1-B26A-4E54-9E64-7870D87C6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1811B-7306-472E-A920-5288EF4BE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62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84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92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31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92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17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09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5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8588B-9111-4114-9367-FBB4805A2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73198-AD91-45BF-87D9-67666D1B3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87957-2608-43ED-80FF-96B9BE8D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1FC2C-ACD8-4510-99C5-39F225A3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969C4-0686-4BDF-BDD1-9C0D148A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33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69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924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74062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8474766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77805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33236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984694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297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2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F7350-9D1A-4579-A1F1-982832F25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C2E86-46A2-43CD-9148-45F197D30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DDCDD-3F72-4170-8A3E-41FF8A591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9F3DF-5B91-4455-B4D7-D7001F4FA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CEA39-C5FA-46DC-AD33-18A2CA3C6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65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49BA0-2955-46DD-BD8E-0747F15DD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C8D49-99B2-440A-9D5B-D525F874E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43176-3EA6-4367-96A1-F8698EE2A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64771-D10C-457D-8FB8-3B1F01E5A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9DD5B-F2ED-4246-BD18-C7AC750A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6EF91C-1927-4F88-AE13-1C0DB4925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6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39453-922E-424D-A5F0-209CB0922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D84F5-E745-4D1F-B817-2617DE64A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A2CD8-CD19-4A36-B4A6-797BAD6BE6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992845-E891-4192-A7C4-04E62E9A91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1B030-7E60-4102-AE33-5D44B5825B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9EE17B-288B-41B3-84A8-AD5CC9549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0EA643-3D07-423D-B99B-E407B5F3A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8583F4-E021-4111-BC51-EC77F2676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5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447B7-163A-49BE-81C3-519EF5E7D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165B57-A072-4098-8F97-5ECFB0945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C6E94-0476-4024-B60F-A878F5964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F27EDE-713C-407A-A26E-482A1CA3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9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CC773-AFCB-40B7-BF4D-D8AF1A61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8F1879-2A33-4F03-9E4D-EB0C6129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C7D5F-592A-4A5C-B5A0-0D5CFB2B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3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3800-7EBC-420E-8B6D-032FD1645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7EBEF-DA1A-4D77-8D5C-73AB27C3E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61D0E-6E0C-4F98-BD6D-9BE210B2F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A7016-3323-48B2-97A0-E2BEA1AE4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34740-3120-497C-B115-E674BDC35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B4D3E6-56FD-49BD-9DA2-4E6C9DF73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4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2DBC3-D83F-46AF-8D84-8E50BFCF4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BBA725-B4AA-4BE6-B774-C0BE13A34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18C2F0-8A91-4176-8452-6AF725552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A4EAE-82DD-4416-BB32-55E21D62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B7148A-62ED-414B-B0DB-18825F1E1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8689E2-4F74-432E-8EAB-0BFA4DAA2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5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8E4641-52B0-46E0-A81B-D1C7AC8A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165EF-B54D-46A8-9947-27A1C37DC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85EEC-9E12-4619-B845-76F718992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6E79D-E669-471E-A12E-0F61362FC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34722-35B7-49AF-BA03-F2D208D1B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6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898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AE5FB15-87B6-4230-9305-A72FDF50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9056" y="2475481"/>
            <a:ext cx="9404723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/>
              <a:t>Osnove HTML jezika</a:t>
            </a:r>
            <a:br>
              <a:rPr lang="en-US" sz="4400"/>
            </a:br>
            <a:r>
              <a:rPr lang="en-US" sz="4400" i="1"/>
              <a:t>- ponavljanje</a:t>
            </a:r>
            <a:r>
              <a:rPr lang="bs-Latn-BA" sz="4400" i="1"/>
              <a:t> gradiva</a:t>
            </a:r>
            <a:r>
              <a:rPr lang="en-US" sz="4400" i="1"/>
              <a:t> - </a:t>
            </a:r>
            <a:endParaRPr lang="bs-Latn-BA" sz="4400" i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612D5A-ABA7-48DF-8EB0-5BC173F858BB}"/>
              </a:ext>
            </a:extLst>
          </p:cNvPr>
          <p:cNvSpPr txBox="1"/>
          <p:nvPr/>
        </p:nvSpPr>
        <p:spPr>
          <a:xfrm>
            <a:off x="277090" y="6317673"/>
            <a:ext cx="3089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Nastavnik: Jankovi</a:t>
            </a:r>
            <a:r>
              <a:rPr lang="bs-Latn-BA"/>
              <a:t>ć Zoran</a:t>
            </a:r>
          </a:p>
        </p:txBody>
      </p:sp>
    </p:spTree>
    <p:extLst>
      <p:ext uri="{BB962C8B-B14F-4D97-AF65-F5344CB8AC3E}">
        <p14:creationId xmlns:p14="http://schemas.microsoft.com/office/powerpoint/2010/main" val="220186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675F9A6-7C0D-4725-8192-E2F199F00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89" y="812008"/>
            <a:ext cx="5602867" cy="5808950"/>
          </a:xfrm>
          <a:prstGeom prst="rect">
            <a:avLst/>
          </a:prstGeom>
        </p:spPr>
      </p:pic>
      <p:sp>
        <p:nvSpPr>
          <p:cNvPr id="3" name="Title 4">
            <a:extLst>
              <a:ext uri="{FF2B5EF4-FFF2-40B4-BE49-F238E27FC236}">
                <a16:creationId xmlns:a16="http://schemas.microsoft.com/office/drawing/2014/main" id="{CC21A4F4-9C05-424A-96D1-C57BBA92502E}"/>
              </a:ext>
            </a:extLst>
          </p:cNvPr>
          <p:cNvSpPr txBox="1">
            <a:spLocks/>
          </p:cNvSpPr>
          <p:nvPr/>
        </p:nvSpPr>
        <p:spPr>
          <a:xfrm>
            <a:off x="2272145" y="1"/>
            <a:ext cx="8146475" cy="54032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s-Latn-BA" sz="2400" b="1" i="1">
                <a:latin typeface="Arial Black" panose="020B0A04020102020204" pitchFamily="34" charset="0"/>
              </a:rPr>
              <a:t>Osnovni tagovi i tagovi za oblikovanje teksta</a:t>
            </a:r>
            <a:r>
              <a:rPr lang="en-US" sz="2400" b="1" i="1">
                <a:latin typeface="Arial Black" panose="020B0A04020102020204" pitchFamily="34" charset="0"/>
              </a:rPr>
              <a:t> </a:t>
            </a:r>
            <a:endParaRPr lang="bs-Latn-BA" sz="2800" b="1" i="1">
              <a:latin typeface="Arial Black" panose="020B0A04020102020204" pitchFamily="34" charset="0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FB21A90D-D834-4664-A7A6-E8602687C748}"/>
              </a:ext>
            </a:extLst>
          </p:cNvPr>
          <p:cNvSpPr/>
          <p:nvPr/>
        </p:nvSpPr>
        <p:spPr>
          <a:xfrm>
            <a:off x="141998" y="812008"/>
            <a:ext cx="512185" cy="580895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4F770167-2CDE-45FF-B61A-6C4621CCDE17}"/>
              </a:ext>
            </a:extLst>
          </p:cNvPr>
          <p:cNvSpPr/>
          <p:nvPr/>
        </p:nvSpPr>
        <p:spPr>
          <a:xfrm>
            <a:off x="389875" y="1228724"/>
            <a:ext cx="512184" cy="1228725"/>
          </a:xfrm>
          <a:prstGeom prst="leftBrace">
            <a:avLst>
              <a:gd name="adj1" fmla="val 8333"/>
              <a:gd name="adj2" fmla="val 4866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BD784993-F580-4596-87CB-AD88435928D2}"/>
              </a:ext>
            </a:extLst>
          </p:cNvPr>
          <p:cNvSpPr/>
          <p:nvPr/>
        </p:nvSpPr>
        <p:spPr>
          <a:xfrm>
            <a:off x="378186" y="2674142"/>
            <a:ext cx="475805" cy="3463420"/>
          </a:xfrm>
          <a:prstGeom prst="leftBrace">
            <a:avLst>
              <a:gd name="adj1" fmla="val 8333"/>
              <a:gd name="adj2" fmla="val 4866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A507F1-99E1-4327-A2EF-E31595B30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3521" y="2674142"/>
            <a:ext cx="5331233" cy="2553968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9C91F44-F5D1-447B-89D5-AE6710216CF8}"/>
              </a:ext>
            </a:extLst>
          </p:cNvPr>
          <p:cNvCxnSpPr/>
          <p:nvPr/>
        </p:nvCxnSpPr>
        <p:spPr>
          <a:xfrm>
            <a:off x="6345382" y="720438"/>
            <a:ext cx="0" cy="599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5200ADF-B409-4751-828B-A0EE865E9681}"/>
              </a:ext>
            </a:extLst>
          </p:cNvPr>
          <p:cNvSpPr/>
          <p:nvPr/>
        </p:nvSpPr>
        <p:spPr>
          <a:xfrm>
            <a:off x="811997" y="3071812"/>
            <a:ext cx="1532018" cy="3571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016B39-6650-4A7B-B99E-DA2FB9026BFE}"/>
              </a:ext>
            </a:extLst>
          </p:cNvPr>
          <p:cNvSpPr/>
          <p:nvPr/>
        </p:nvSpPr>
        <p:spPr>
          <a:xfrm>
            <a:off x="3171829" y="3071812"/>
            <a:ext cx="514346" cy="3571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2BC8C0-3B87-4677-9EF5-5318C27368FC}"/>
              </a:ext>
            </a:extLst>
          </p:cNvPr>
          <p:cNvSpPr/>
          <p:nvPr/>
        </p:nvSpPr>
        <p:spPr>
          <a:xfrm>
            <a:off x="832083" y="3989876"/>
            <a:ext cx="1532018" cy="3571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4884BB5-ECCC-41FD-B4D0-496B2FA98342}"/>
              </a:ext>
            </a:extLst>
          </p:cNvPr>
          <p:cNvSpPr/>
          <p:nvPr/>
        </p:nvSpPr>
        <p:spPr>
          <a:xfrm>
            <a:off x="843037" y="4466110"/>
            <a:ext cx="928608" cy="3571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D98B690-D522-49D7-980C-146661244984}"/>
              </a:ext>
            </a:extLst>
          </p:cNvPr>
          <p:cNvSpPr/>
          <p:nvPr/>
        </p:nvSpPr>
        <p:spPr>
          <a:xfrm>
            <a:off x="1961704" y="4466110"/>
            <a:ext cx="2620071" cy="3571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7339852-9E57-4BC8-ACC5-105883FF07E0}"/>
              </a:ext>
            </a:extLst>
          </p:cNvPr>
          <p:cNvSpPr/>
          <p:nvPr/>
        </p:nvSpPr>
        <p:spPr>
          <a:xfrm>
            <a:off x="2435707" y="4929539"/>
            <a:ext cx="2122533" cy="3571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1759D2-6865-41D1-8466-D9755BEA47C1}"/>
              </a:ext>
            </a:extLst>
          </p:cNvPr>
          <p:cNvSpPr/>
          <p:nvPr/>
        </p:nvSpPr>
        <p:spPr>
          <a:xfrm>
            <a:off x="792995" y="5355049"/>
            <a:ext cx="514346" cy="3571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CBF126A-254C-42BE-96F8-1BE77D18CFB5}"/>
              </a:ext>
            </a:extLst>
          </p:cNvPr>
          <p:cNvSpPr/>
          <p:nvPr/>
        </p:nvSpPr>
        <p:spPr>
          <a:xfrm>
            <a:off x="1174911" y="1715982"/>
            <a:ext cx="1996897" cy="3571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A50549-7DE6-43D6-AF47-82AB7B413834}"/>
              </a:ext>
            </a:extLst>
          </p:cNvPr>
          <p:cNvSpPr/>
          <p:nvPr/>
        </p:nvSpPr>
        <p:spPr>
          <a:xfrm>
            <a:off x="5501874" y="4929539"/>
            <a:ext cx="626382" cy="3571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86386F-1EAF-4AA8-BCB4-F939740E9BCF}"/>
              </a:ext>
            </a:extLst>
          </p:cNvPr>
          <p:cNvSpPr txBox="1"/>
          <p:nvPr/>
        </p:nvSpPr>
        <p:spPr>
          <a:xfrm>
            <a:off x="2607262" y="653446"/>
            <a:ext cx="1129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/>
              <a:t>HTML kod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5386A0-DA40-4BE8-869B-C9B006E690B3}"/>
              </a:ext>
            </a:extLst>
          </p:cNvPr>
          <p:cNvSpPr txBox="1"/>
          <p:nvPr/>
        </p:nvSpPr>
        <p:spPr>
          <a:xfrm>
            <a:off x="8559104" y="627342"/>
            <a:ext cx="205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/>
              <a:t>Rezultat HTML koda</a:t>
            </a:r>
          </a:p>
        </p:txBody>
      </p:sp>
    </p:spTree>
    <p:extLst>
      <p:ext uri="{BB962C8B-B14F-4D97-AF65-F5344CB8AC3E}">
        <p14:creationId xmlns:p14="http://schemas.microsoft.com/office/powerpoint/2010/main" val="242545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2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4AA84BAE-61AC-4B23-B42B-4221949FB6CA}"/>
              </a:ext>
            </a:extLst>
          </p:cNvPr>
          <p:cNvSpPr txBox="1">
            <a:spLocks/>
          </p:cNvSpPr>
          <p:nvPr/>
        </p:nvSpPr>
        <p:spPr>
          <a:xfrm>
            <a:off x="5468107" y="-35727"/>
            <a:ext cx="2904909" cy="54032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s-Latn-BA" sz="2400" b="1" i="1">
                <a:latin typeface="Arial Black" panose="020B0A04020102020204" pitchFamily="34" charset="0"/>
              </a:rPr>
              <a:t>Tagovi za </a:t>
            </a:r>
            <a:r>
              <a:rPr lang="en-US" sz="2400" b="1" i="1">
                <a:latin typeface="Arial Black" panose="020B0A04020102020204" pitchFamily="34" charset="0"/>
              </a:rPr>
              <a:t>liste</a:t>
            </a:r>
            <a:endParaRPr lang="bs-Latn-BA" sz="2800" b="1" i="1"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0A030-D9D2-40D4-8DC4-0F4E1F49A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33" y="415637"/>
            <a:ext cx="6421007" cy="644236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979DEBC-BEB7-46EC-BECC-63BE0EB1E729}"/>
              </a:ext>
            </a:extLst>
          </p:cNvPr>
          <p:cNvCxnSpPr/>
          <p:nvPr/>
        </p:nvCxnSpPr>
        <p:spPr>
          <a:xfrm>
            <a:off x="6920562" y="663288"/>
            <a:ext cx="0" cy="599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555FA7D1-CD15-4412-B900-7CD90071A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8585" y="1757470"/>
            <a:ext cx="4737464" cy="42583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2B1898B-661C-4B2A-868D-A34F035723C3}"/>
              </a:ext>
            </a:extLst>
          </p:cNvPr>
          <p:cNvSpPr/>
          <p:nvPr/>
        </p:nvSpPr>
        <p:spPr>
          <a:xfrm>
            <a:off x="1582017" y="2630230"/>
            <a:ext cx="789708" cy="3129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14E286-F60B-4920-B4A4-58508382B87D}"/>
              </a:ext>
            </a:extLst>
          </p:cNvPr>
          <p:cNvSpPr/>
          <p:nvPr/>
        </p:nvSpPr>
        <p:spPr>
          <a:xfrm>
            <a:off x="1582017" y="3659333"/>
            <a:ext cx="789708" cy="3129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395452-5475-4BEC-B182-29B78E4A95F5}"/>
              </a:ext>
            </a:extLst>
          </p:cNvPr>
          <p:cNvSpPr/>
          <p:nvPr/>
        </p:nvSpPr>
        <p:spPr>
          <a:xfrm>
            <a:off x="2039865" y="3092758"/>
            <a:ext cx="1946348" cy="4505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580654-C583-4A3C-9133-D0A0452E8773}"/>
              </a:ext>
            </a:extLst>
          </p:cNvPr>
          <p:cNvSpPr/>
          <p:nvPr/>
        </p:nvSpPr>
        <p:spPr>
          <a:xfrm>
            <a:off x="1582017" y="4688436"/>
            <a:ext cx="789708" cy="3129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1C7B5D-870B-45DE-B3AF-25B8273EE5C6}"/>
              </a:ext>
            </a:extLst>
          </p:cNvPr>
          <p:cNvSpPr/>
          <p:nvPr/>
        </p:nvSpPr>
        <p:spPr>
          <a:xfrm>
            <a:off x="1645011" y="5907426"/>
            <a:ext cx="789708" cy="3129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78F66C2-9816-4FDB-8E4E-96B8050FA637}"/>
              </a:ext>
            </a:extLst>
          </p:cNvPr>
          <p:cNvSpPr/>
          <p:nvPr/>
        </p:nvSpPr>
        <p:spPr>
          <a:xfrm>
            <a:off x="2143129" y="5172105"/>
            <a:ext cx="4429411" cy="648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30CBAB-C068-4E7E-846F-8687EF04D42D}"/>
              </a:ext>
            </a:extLst>
          </p:cNvPr>
          <p:cNvSpPr txBox="1"/>
          <p:nvPr/>
        </p:nvSpPr>
        <p:spPr>
          <a:xfrm>
            <a:off x="2538539" y="293956"/>
            <a:ext cx="1129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/>
              <a:t>HTML kod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2F073E-FEE2-4BBE-9F13-A86862B0516B}"/>
              </a:ext>
            </a:extLst>
          </p:cNvPr>
          <p:cNvSpPr txBox="1"/>
          <p:nvPr/>
        </p:nvSpPr>
        <p:spPr>
          <a:xfrm>
            <a:off x="8721038" y="319935"/>
            <a:ext cx="205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/>
              <a:t>Rezultat HTML koda</a:t>
            </a:r>
          </a:p>
        </p:txBody>
      </p:sp>
    </p:spTree>
    <p:extLst>
      <p:ext uri="{BB962C8B-B14F-4D97-AF65-F5344CB8AC3E}">
        <p14:creationId xmlns:p14="http://schemas.microsoft.com/office/powerpoint/2010/main" val="168145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91772E76-4577-4175-A3B5-0774DD7894AA}"/>
              </a:ext>
            </a:extLst>
          </p:cNvPr>
          <p:cNvSpPr txBox="1">
            <a:spLocks/>
          </p:cNvSpPr>
          <p:nvPr/>
        </p:nvSpPr>
        <p:spPr>
          <a:xfrm>
            <a:off x="4968747" y="0"/>
            <a:ext cx="4262222" cy="54032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s-Latn-BA" sz="2400" b="1" i="1">
                <a:latin typeface="Arial Black" panose="020B0A04020102020204" pitchFamily="34" charset="0"/>
              </a:rPr>
              <a:t>Tagovi za tabele</a:t>
            </a:r>
            <a:endParaRPr lang="bs-Latn-BA" sz="2800" b="1" i="1">
              <a:latin typeface="Arial Black" panose="020B0A040201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B5DDB5-8D37-4633-9BCD-299132DB84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37"/>
          <a:stretch/>
        </p:blipFill>
        <p:spPr>
          <a:xfrm>
            <a:off x="0" y="385763"/>
            <a:ext cx="6096000" cy="6476079"/>
          </a:xfrm>
          <a:prstGeom prst="rect">
            <a:avLst/>
          </a:prstGeom>
        </p:spPr>
      </p:pic>
      <p:sp>
        <p:nvSpPr>
          <p:cNvPr id="5" name="Left Brace 4">
            <a:extLst>
              <a:ext uri="{FF2B5EF4-FFF2-40B4-BE49-F238E27FC236}">
                <a16:creationId xmlns:a16="http://schemas.microsoft.com/office/drawing/2014/main" id="{AF86DD9A-A14C-45CC-8A0E-59454FCDAC44}"/>
              </a:ext>
            </a:extLst>
          </p:cNvPr>
          <p:cNvSpPr/>
          <p:nvPr/>
        </p:nvSpPr>
        <p:spPr>
          <a:xfrm>
            <a:off x="665018" y="2257426"/>
            <a:ext cx="471054" cy="117157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E02A2AA2-1B21-4BDD-9D0C-1CFC44332F23}"/>
              </a:ext>
            </a:extLst>
          </p:cNvPr>
          <p:cNvSpPr/>
          <p:nvPr/>
        </p:nvSpPr>
        <p:spPr>
          <a:xfrm>
            <a:off x="665018" y="3709525"/>
            <a:ext cx="471054" cy="117157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78DCF726-B75B-405C-9587-A1E1B9D1A590}"/>
              </a:ext>
            </a:extLst>
          </p:cNvPr>
          <p:cNvSpPr/>
          <p:nvPr/>
        </p:nvSpPr>
        <p:spPr>
          <a:xfrm>
            <a:off x="665018" y="5029200"/>
            <a:ext cx="471054" cy="94297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9E44E3-9496-47E9-928C-6B2C2365D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993" y="2428875"/>
            <a:ext cx="5339953" cy="14859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A3802E8-7957-44F4-BD33-D79596537F8D}"/>
              </a:ext>
            </a:extLst>
          </p:cNvPr>
          <p:cNvSpPr/>
          <p:nvPr/>
        </p:nvSpPr>
        <p:spPr>
          <a:xfrm>
            <a:off x="781916" y="1976901"/>
            <a:ext cx="5314084" cy="2018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AAAEA7-303A-4912-B14B-C66347BE8185}"/>
              </a:ext>
            </a:extLst>
          </p:cNvPr>
          <p:cNvSpPr txBox="1"/>
          <p:nvPr/>
        </p:nvSpPr>
        <p:spPr>
          <a:xfrm>
            <a:off x="6220835" y="249584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B19C52-9B3A-48F3-9B40-F83523C8987C}"/>
              </a:ext>
            </a:extLst>
          </p:cNvPr>
          <p:cNvSpPr txBox="1"/>
          <p:nvPr/>
        </p:nvSpPr>
        <p:spPr>
          <a:xfrm>
            <a:off x="6220835" y="294099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7F2A92-F370-45CE-A678-44F42080F305}"/>
              </a:ext>
            </a:extLst>
          </p:cNvPr>
          <p:cNvSpPr txBox="1"/>
          <p:nvPr/>
        </p:nvSpPr>
        <p:spPr>
          <a:xfrm>
            <a:off x="6223865" y="332229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sz="2400" b="1"/>
              <a:t>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7C1879-EEAB-4783-B6DA-80F8A380F527}"/>
              </a:ext>
            </a:extLst>
          </p:cNvPr>
          <p:cNvSpPr/>
          <p:nvPr/>
        </p:nvSpPr>
        <p:spPr>
          <a:xfrm>
            <a:off x="6815684" y="2560805"/>
            <a:ext cx="4842916" cy="3801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A135BCD-C80D-46A7-BA99-0D5E33D49306}"/>
              </a:ext>
            </a:extLst>
          </p:cNvPr>
          <p:cNvSpPr/>
          <p:nvPr/>
        </p:nvSpPr>
        <p:spPr>
          <a:xfrm>
            <a:off x="1501602" y="2543551"/>
            <a:ext cx="1984548" cy="7787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B00A51-FB2A-44A1-A2BA-622A307EFA06}"/>
              </a:ext>
            </a:extLst>
          </p:cNvPr>
          <p:cNvSpPr/>
          <p:nvPr/>
        </p:nvSpPr>
        <p:spPr>
          <a:xfrm>
            <a:off x="6815684" y="2965901"/>
            <a:ext cx="4842916" cy="3405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BAD8C76-E262-4BBF-9525-00698C79E989}"/>
              </a:ext>
            </a:extLst>
          </p:cNvPr>
          <p:cNvSpPr/>
          <p:nvPr/>
        </p:nvSpPr>
        <p:spPr>
          <a:xfrm>
            <a:off x="1473200" y="3914775"/>
            <a:ext cx="1984548" cy="7787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F26C29-7D0B-4147-9BB5-26248AC7EB4E}"/>
              </a:ext>
            </a:extLst>
          </p:cNvPr>
          <p:cNvSpPr/>
          <p:nvPr/>
        </p:nvSpPr>
        <p:spPr>
          <a:xfrm>
            <a:off x="781916" y="6213520"/>
            <a:ext cx="5314084" cy="216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5279707-38DD-4B08-A1B9-AA84E6517110}"/>
              </a:ext>
            </a:extLst>
          </p:cNvPr>
          <p:cNvCxnSpPr/>
          <p:nvPr/>
        </p:nvCxnSpPr>
        <p:spPr>
          <a:xfrm>
            <a:off x="6677674" y="713480"/>
            <a:ext cx="0" cy="599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63F7BA8-FAC7-47B9-AC7F-E5859E90C2CD}"/>
              </a:ext>
            </a:extLst>
          </p:cNvPr>
          <p:cNvSpPr txBox="1"/>
          <p:nvPr/>
        </p:nvSpPr>
        <p:spPr>
          <a:xfrm>
            <a:off x="2192175" y="270164"/>
            <a:ext cx="1129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/>
              <a:t>HTML kod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E05213-5A43-4E57-832B-AE888E56CC4C}"/>
              </a:ext>
            </a:extLst>
          </p:cNvPr>
          <p:cNvSpPr txBox="1"/>
          <p:nvPr/>
        </p:nvSpPr>
        <p:spPr>
          <a:xfrm>
            <a:off x="8721038" y="319935"/>
            <a:ext cx="205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/>
              <a:t>Rezultat HTML koda</a:t>
            </a:r>
          </a:p>
        </p:txBody>
      </p:sp>
    </p:spTree>
    <p:extLst>
      <p:ext uri="{BB962C8B-B14F-4D97-AF65-F5344CB8AC3E}">
        <p14:creationId xmlns:p14="http://schemas.microsoft.com/office/powerpoint/2010/main" val="266727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8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55C376-114B-490A-B172-CE9EA283CB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329"/>
            <a:ext cx="6303818" cy="619298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CE080C-932C-42A7-BD58-3B79775D5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543" y="2881746"/>
            <a:ext cx="4996847" cy="2078182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AA21906-AE80-4B38-B8E8-08013466F1E6}"/>
              </a:ext>
            </a:extLst>
          </p:cNvPr>
          <p:cNvCxnSpPr/>
          <p:nvPr/>
        </p:nvCxnSpPr>
        <p:spPr>
          <a:xfrm>
            <a:off x="6546489" y="540328"/>
            <a:ext cx="0" cy="599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4">
            <a:extLst>
              <a:ext uri="{FF2B5EF4-FFF2-40B4-BE49-F238E27FC236}">
                <a16:creationId xmlns:a16="http://schemas.microsoft.com/office/drawing/2014/main" id="{135F0AF3-0511-4B84-BCF2-180003B3B2CE}"/>
              </a:ext>
            </a:extLst>
          </p:cNvPr>
          <p:cNvSpPr txBox="1">
            <a:spLocks/>
          </p:cNvSpPr>
          <p:nvPr/>
        </p:nvSpPr>
        <p:spPr>
          <a:xfrm>
            <a:off x="4048066" y="0"/>
            <a:ext cx="4996845" cy="54032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s-Latn-BA" sz="2800" b="1" i="1">
                <a:latin typeface="Arial Black" panose="020B0A04020102020204" pitchFamily="34" charset="0"/>
              </a:rPr>
              <a:t>Tag za kreiranje linkova</a:t>
            </a:r>
            <a:endParaRPr lang="bs-Latn-BA" sz="3200" b="1" i="1">
              <a:latin typeface="Arial Black" panose="020B0A040201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A0DF4A-90BA-43B9-9EF6-3069B978F660}"/>
              </a:ext>
            </a:extLst>
          </p:cNvPr>
          <p:cNvSpPr/>
          <p:nvPr/>
        </p:nvSpPr>
        <p:spPr>
          <a:xfrm>
            <a:off x="963877" y="3636818"/>
            <a:ext cx="5336585" cy="360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9F3DE6-4CE1-48CC-BDD0-0F9213DC7578}"/>
              </a:ext>
            </a:extLst>
          </p:cNvPr>
          <p:cNvSpPr/>
          <p:nvPr/>
        </p:nvSpPr>
        <p:spPr>
          <a:xfrm>
            <a:off x="960521" y="5088081"/>
            <a:ext cx="5336585" cy="396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22F3ED-DED3-414E-81F1-4E6B450B5CB9}"/>
              </a:ext>
            </a:extLst>
          </p:cNvPr>
          <p:cNvSpPr txBox="1"/>
          <p:nvPr/>
        </p:nvSpPr>
        <p:spPr>
          <a:xfrm>
            <a:off x="8802241" y="540328"/>
            <a:ext cx="205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/>
              <a:t>Rezultat HTML koda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9F5793-3E76-4446-96D3-99C00CD3DD2E}"/>
              </a:ext>
            </a:extLst>
          </p:cNvPr>
          <p:cNvSpPr txBox="1"/>
          <p:nvPr/>
        </p:nvSpPr>
        <p:spPr>
          <a:xfrm>
            <a:off x="2587363" y="540328"/>
            <a:ext cx="1129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/>
              <a:t>HTML kod</a:t>
            </a:r>
          </a:p>
        </p:txBody>
      </p:sp>
    </p:spTree>
    <p:extLst>
      <p:ext uri="{BB962C8B-B14F-4D97-AF65-F5344CB8AC3E}">
        <p14:creationId xmlns:p14="http://schemas.microsoft.com/office/powerpoint/2010/main" val="199816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1A2F3B2F-641C-46E8-BF8D-A081D562DDF3}"/>
              </a:ext>
            </a:extLst>
          </p:cNvPr>
          <p:cNvSpPr txBox="1">
            <a:spLocks/>
          </p:cNvSpPr>
          <p:nvPr/>
        </p:nvSpPr>
        <p:spPr>
          <a:xfrm>
            <a:off x="5094034" y="34636"/>
            <a:ext cx="2904909" cy="54032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s-Latn-BA" sz="2400" b="1" i="1">
                <a:latin typeface="Arial Black" panose="020B0A04020102020204" pitchFamily="34" charset="0"/>
              </a:rPr>
              <a:t>Tagovi za slike</a:t>
            </a:r>
            <a:endParaRPr lang="bs-Latn-BA" sz="2800" b="1" i="1">
              <a:latin typeface="Arial Black" panose="020B0A040201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9D947A-4880-45F9-A926-EBA173386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328"/>
            <a:ext cx="5906181" cy="6012872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5DBEA46-EC53-4A74-BFF4-F9CB685C41D3}"/>
              </a:ext>
            </a:extLst>
          </p:cNvPr>
          <p:cNvCxnSpPr/>
          <p:nvPr/>
        </p:nvCxnSpPr>
        <p:spPr>
          <a:xfrm>
            <a:off x="6546489" y="540328"/>
            <a:ext cx="0" cy="599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553C5A1C-2650-4D39-A0C0-14A80944B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6797" y="2916382"/>
            <a:ext cx="4537677" cy="18225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10308C-3359-4DA2-A036-07B2A8D2FA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7178" y="5121968"/>
            <a:ext cx="2056914" cy="93246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2FD1FD2-9EFC-4D38-B50B-9B7F0B7DC68A}"/>
              </a:ext>
            </a:extLst>
          </p:cNvPr>
          <p:cNvSpPr/>
          <p:nvPr/>
        </p:nvSpPr>
        <p:spPr>
          <a:xfrm>
            <a:off x="983678" y="4262796"/>
            <a:ext cx="5112320" cy="468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160668-7AB1-4CEC-B3D8-0DFDA99B1AAA}"/>
              </a:ext>
            </a:extLst>
          </p:cNvPr>
          <p:cNvSpPr txBox="1"/>
          <p:nvPr/>
        </p:nvSpPr>
        <p:spPr>
          <a:xfrm>
            <a:off x="8748747" y="355662"/>
            <a:ext cx="2051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/>
              <a:t>Rezultat HTML koda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1DD433-204B-426A-B41E-EFAF6699F93A}"/>
              </a:ext>
            </a:extLst>
          </p:cNvPr>
          <p:cNvSpPr txBox="1"/>
          <p:nvPr/>
        </p:nvSpPr>
        <p:spPr>
          <a:xfrm>
            <a:off x="2410746" y="390298"/>
            <a:ext cx="1129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/>
              <a:t>HTML kod</a:t>
            </a:r>
          </a:p>
        </p:txBody>
      </p:sp>
    </p:spTree>
    <p:extLst>
      <p:ext uri="{BB962C8B-B14F-4D97-AF65-F5344CB8AC3E}">
        <p14:creationId xmlns:p14="http://schemas.microsoft.com/office/powerpoint/2010/main" val="42684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78D9C7DF-2DC2-4333-BE66-F6450C9420D9}"/>
              </a:ext>
            </a:extLst>
          </p:cNvPr>
          <p:cNvSpPr txBox="1">
            <a:spLocks/>
          </p:cNvSpPr>
          <p:nvPr/>
        </p:nvSpPr>
        <p:spPr>
          <a:xfrm>
            <a:off x="178592" y="0"/>
            <a:ext cx="10544825" cy="54032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s-Latn-BA" sz="2400" b="1" i="1">
                <a:latin typeface="Arial Black" panose="020B0A04020102020204" pitchFamily="34" charset="0"/>
              </a:rPr>
              <a:t>DOMAĆI ZADATAK:</a:t>
            </a:r>
            <a:r>
              <a:rPr lang="en-US" sz="2400" b="1" i="1">
                <a:latin typeface="Arial Black" panose="020B0A04020102020204" pitchFamily="34" charset="0"/>
              </a:rPr>
              <a:t> </a:t>
            </a:r>
            <a:r>
              <a:rPr lang="bs-Latn-BA" sz="2400" b="1" i="1">
                <a:latin typeface="Arial Black" panose="020B0A04020102020204" pitchFamily="34" charset="0"/>
              </a:rPr>
              <a:t> </a:t>
            </a:r>
            <a:endParaRPr lang="bs-Latn-BA" sz="2800" b="1" i="1">
              <a:latin typeface="Arial Black" panose="020B0A040201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E94B1A-A961-4C37-BB81-CC8D58C83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991" y="540328"/>
            <a:ext cx="9507850" cy="6171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43000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</TotalTime>
  <Words>64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Century Gothic</vt:lpstr>
      <vt:lpstr>Wingdings 3</vt:lpstr>
      <vt:lpstr>Office Theme</vt:lpstr>
      <vt:lpstr>Ion</vt:lpstr>
      <vt:lpstr>Osnove HTML jezika - ponavljanje gradiva -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HTML jezika - ponavljanje -</dc:title>
  <dc:creator>Zoka</dc:creator>
  <cp:lastModifiedBy>Zoka</cp:lastModifiedBy>
  <cp:revision>79</cp:revision>
  <dcterms:created xsi:type="dcterms:W3CDTF">2020-04-07T13:44:19Z</dcterms:created>
  <dcterms:modified xsi:type="dcterms:W3CDTF">2020-04-09T12:18:42Z</dcterms:modified>
</cp:coreProperties>
</file>