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9F48-AA2B-4392-A53A-FECD90EEF33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A2208B-04D4-4737-9995-ECA71DD7A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0588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9F48-AA2B-4392-A53A-FECD90EEF33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A2208B-04D4-4737-9995-ECA71DD7A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8790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9F48-AA2B-4392-A53A-FECD90EEF33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A2208B-04D4-4737-9995-ECA71DD7A60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38668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9F48-AA2B-4392-A53A-FECD90EEF33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A2208B-04D4-4737-9995-ECA71DD7A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096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9F48-AA2B-4392-A53A-FECD90EEF33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A2208B-04D4-4737-9995-ECA71DD7A60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816327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9F48-AA2B-4392-A53A-FECD90EEF33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A2208B-04D4-4737-9995-ECA71DD7A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45748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9F48-AA2B-4392-A53A-FECD90EEF33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208B-04D4-4737-9995-ECA71DD7A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47455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9F48-AA2B-4392-A53A-FECD90EEF33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208B-04D4-4737-9995-ECA71DD7A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4820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9F48-AA2B-4392-A53A-FECD90EEF33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208B-04D4-4737-9995-ECA71DD7A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0007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9F48-AA2B-4392-A53A-FECD90EEF33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A2208B-04D4-4737-9995-ECA71DD7A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2917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9F48-AA2B-4392-A53A-FECD90EEF33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A2208B-04D4-4737-9995-ECA71DD7A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4168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9F48-AA2B-4392-A53A-FECD90EEF33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A2208B-04D4-4737-9995-ECA71DD7A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670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9F48-AA2B-4392-A53A-FECD90EEF33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208B-04D4-4737-9995-ECA71DD7A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6988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9F48-AA2B-4392-A53A-FECD90EEF33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208B-04D4-4737-9995-ECA71DD7A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6587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9F48-AA2B-4392-A53A-FECD90EEF33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208B-04D4-4737-9995-ECA71DD7A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670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9F48-AA2B-4392-A53A-FECD90EEF33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A2208B-04D4-4737-9995-ECA71DD7A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7973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79F48-AA2B-4392-A53A-FECD90EEF33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A2208B-04D4-4737-9995-ECA71DD7A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1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0302B-AA3C-4F9B-B616-F325662E2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413" y="594804"/>
            <a:ext cx="9720200" cy="1242874"/>
          </a:xfrm>
        </p:spPr>
        <p:txBody>
          <a:bodyPr>
            <a:normAutofit/>
          </a:bodyPr>
          <a:lstStyle/>
          <a:p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СИСТЕМ ОРГАНА ЗА ИЗЛУЧИВАЊЕ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Svjetski dan bubrega: &quot;VaÅ¾nost prevencije bubreÅ¾ne bolesti za ...">
            <a:extLst>
              <a:ext uri="{FF2B5EF4-FFF2-40B4-BE49-F238E27FC236}">
                <a16:creationId xmlns:a16="http://schemas.microsoft.com/office/drawing/2014/main" id="{FD0D173E-0B20-47E7-BA9E-E0B6D9B8E9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035" y="2121763"/>
            <a:ext cx="5746565" cy="348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70189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0CC97-55C2-48F9-8438-BE0B13840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8599" y="624110"/>
            <a:ext cx="9516014" cy="1280890"/>
          </a:xfrm>
        </p:spPr>
        <p:txBody>
          <a:bodyPr>
            <a:normAutofit/>
          </a:bodyPr>
          <a:lstStyle/>
          <a:p>
            <a:r>
              <a:rPr lang="sr-Cyrl-RS" sz="4000" b="1" dirty="0">
                <a:latin typeface="Arial" panose="020B0604020202020204" pitchFamily="34" charset="0"/>
                <a:cs typeface="Arial" panose="020B0604020202020204" pitchFamily="34" charset="0"/>
              </a:rPr>
              <a:t>ДОМАЋИ  ЗАДАТАК: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C2C70-92A0-4FB5-9679-E278648C0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518" y="2133600"/>
            <a:ext cx="9365094" cy="3777622"/>
          </a:xfrm>
        </p:spPr>
        <p:txBody>
          <a:bodyPr>
            <a:normAutofit/>
          </a:bodyPr>
          <a:lstStyle/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До чега би довело нагомилавање штетних материја у организму?</a:t>
            </a:r>
          </a:p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На који начин можемо да заштитимо органе за излучивање?</a:t>
            </a:r>
          </a:p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Опиши и нацртај грађу нефрона!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12902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CBD3B-7575-4E9C-9A47-DF52F7E18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477" y="452761"/>
            <a:ext cx="9507136" cy="1452239"/>
          </a:xfrm>
        </p:spPr>
        <p:txBody>
          <a:bodyPr>
            <a:normAutofit/>
          </a:bodyPr>
          <a:lstStyle/>
          <a:p>
            <a:r>
              <a:rPr lang="sr-Cyrl-RS" sz="4000" b="1" dirty="0">
                <a:latin typeface="Arial" panose="020B0604020202020204" pitchFamily="34" charset="0"/>
                <a:cs typeface="Arial" panose="020B0604020202020204" pitchFamily="34" charset="0"/>
              </a:rPr>
              <a:t>ПОНОВИМО: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84D7A-B729-47E7-BAF7-AD9AF791E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438183"/>
            <a:ext cx="9675812" cy="4967056"/>
          </a:xfrm>
        </p:spPr>
        <p:txBody>
          <a:bodyPr>
            <a:normAutofit/>
          </a:bodyPr>
          <a:lstStyle/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Улога органа за дисање- размјена гасова (кисеоника и угљен-диоксида) између организма и спољашње средине;</a:t>
            </a:r>
          </a:p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Грађа органа за дисање: - Нос;</a:t>
            </a:r>
          </a:p>
          <a:p>
            <a:pPr marL="0" indent="0">
              <a:buNone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- Ждријело;</a:t>
            </a:r>
          </a:p>
          <a:p>
            <a:pPr marL="0" indent="0">
              <a:buNone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-Гркљан;</a:t>
            </a:r>
          </a:p>
          <a:p>
            <a:pPr marL="0" indent="0">
              <a:buNone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- Душник;</a:t>
            </a:r>
          </a:p>
          <a:p>
            <a:pPr marL="0" indent="0">
              <a:buNone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- Душничке цијеви;</a:t>
            </a:r>
          </a:p>
          <a:p>
            <a:pPr marL="0" indent="0">
              <a:buNone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- Плућа.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Болести органа за дисање:</a:t>
            </a:r>
            <a:r>
              <a:rPr lang="sr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стма, бронхитис, упала плућа...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9349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586CA-2FC6-4A29-969E-45D705B69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333" y="624110"/>
            <a:ext cx="9569280" cy="1280890"/>
          </a:xfrm>
        </p:spPr>
        <p:txBody>
          <a:bodyPr>
            <a:normAutofit/>
          </a:bodyPr>
          <a:lstStyle/>
          <a:p>
            <a:r>
              <a:rPr lang="sr-Cyrl-RS" sz="4000" b="1" dirty="0">
                <a:latin typeface="Arial" panose="020B0604020202020204" pitchFamily="34" charset="0"/>
                <a:cs typeface="Arial" panose="020B0604020202020204" pitchFamily="34" charset="0"/>
              </a:rPr>
              <a:t>УЛОГА ОРГАНА ЗА ИЗЛУЧИВАЊЕ: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B7F8C-21F8-4A30-8F3E-BE7239E2F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7779" y="1819922"/>
            <a:ext cx="9746833" cy="40913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ИЗБАЦИВАЊЕ ВОДЕ И ШТЕТНИХ ПРОДУКАТА МЕТАБОЛИЗМА;</a:t>
            </a:r>
          </a:p>
          <a:p>
            <a:pPr marL="0" indent="0">
              <a:buNone/>
            </a:pPr>
            <a:endParaRPr lang="sr-Cyrl-R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ЧИШЋЕЊЕ КРВНЕ ПЛАЗМЕ ОД НЕПОЖЕЉНИХ СУПСТАНЦИ;</a:t>
            </a:r>
          </a:p>
          <a:p>
            <a:pPr marL="0" indent="0">
              <a:buNone/>
            </a:pPr>
            <a:endParaRPr lang="sr-Cyrl-R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ПОРЕД ОРГАНА ЗА ИЗЛУЧИВАЊЕ УЛОГУ ИЗБАЦИВАЊА ШТЕТНИХ МАТЕРИЈА ИМАЈУ И:ПЛУЋА, КОЖА И ОРГАНИ ЗА ВАРЕЊЕ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08645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BE58A-279E-4821-BCE1-7E0F4F693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412" y="446088"/>
            <a:ext cx="4309999" cy="976312"/>
          </a:xfrm>
        </p:spPr>
        <p:txBody>
          <a:bodyPr>
            <a:normAutofit/>
          </a:bodyPr>
          <a:lstStyle/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ГРАЂА ОРГАНА ЗА ИЗЛУЧИВАЊЕ: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B9C3D0-F59F-4BA8-9400-68EB332D7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84412" y="1598613"/>
            <a:ext cx="4309999" cy="4262436"/>
          </a:xfrm>
        </p:spPr>
        <p:txBody>
          <a:bodyPr>
            <a:normAutofit/>
          </a:bodyPr>
          <a:lstStyle/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1.Бубрези;</a:t>
            </a:r>
          </a:p>
          <a:p>
            <a:endParaRPr lang="sr-Cyrl-R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2.Мокраћоводи;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Cyrl-R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3.Мокраћна бешика;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Cyrl-R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4.Мокраћна цијев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Slajd 1">
            <a:extLst>
              <a:ext uri="{FF2B5EF4-FFF2-40B4-BE49-F238E27FC236}">
                <a16:creationId xmlns:a16="http://schemas.microsoft.com/office/drawing/2014/main" id="{EEC6C7E7-DF7C-4194-8EE1-26046FA8839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804" y="656948"/>
            <a:ext cx="3923930" cy="4465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26A2F3E-C4DB-4780-831A-939FD597114A}"/>
              </a:ext>
            </a:extLst>
          </p:cNvPr>
          <p:cNvCxnSpPr/>
          <p:nvPr/>
        </p:nvCxnSpPr>
        <p:spPr>
          <a:xfrm flipV="1">
            <a:off x="9419208" y="994299"/>
            <a:ext cx="1233996" cy="497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4D1580A-C030-49E6-885D-79133B66B927}"/>
              </a:ext>
            </a:extLst>
          </p:cNvPr>
          <p:cNvCxnSpPr/>
          <p:nvPr/>
        </p:nvCxnSpPr>
        <p:spPr>
          <a:xfrm flipH="1">
            <a:off x="6649375" y="2565647"/>
            <a:ext cx="16334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2287177B-269E-4CD4-B2DB-75F2BE2B29F6}"/>
              </a:ext>
            </a:extLst>
          </p:cNvPr>
          <p:cNvSpPr txBox="1">
            <a:spLocks/>
          </p:cNvSpPr>
          <p:nvPr/>
        </p:nvSpPr>
        <p:spPr>
          <a:xfrm>
            <a:off x="10666631" y="812422"/>
            <a:ext cx="371382" cy="3637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E94E42F-A74E-4E55-ACBF-BE432588204C}"/>
              </a:ext>
            </a:extLst>
          </p:cNvPr>
          <p:cNvSpPr txBox="1">
            <a:spLocks/>
          </p:cNvSpPr>
          <p:nvPr/>
        </p:nvSpPr>
        <p:spPr>
          <a:xfrm>
            <a:off x="6223192" y="2383770"/>
            <a:ext cx="371382" cy="3637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CACEB97-763D-4F04-A3AC-34972EF883FA}"/>
              </a:ext>
            </a:extLst>
          </p:cNvPr>
          <p:cNvSpPr txBox="1">
            <a:spLocks/>
          </p:cNvSpPr>
          <p:nvPr/>
        </p:nvSpPr>
        <p:spPr>
          <a:xfrm>
            <a:off x="10653204" y="3899754"/>
            <a:ext cx="371382" cy="3637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EA0B871-3CE0-4C57-9C7E-375963BA5598}"/>
              </a:ext>
            </a:extLst>
          </p:cNvPr>
          <p:cNvSpPr txBox="1">
            <a:spLocks/>
          </p:cNvSpPr>
          <p:nvPr/>
        </p:nvSpPr>
        <p:spPr>
          <a:xfrm>
            <a:off x="10407588" y="4694421"/>
            <a:ext cx="371383" cy="3637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6F2428A-E94E-4A35-BAB8-896FB42B612E}"/>
              </a:ext>
            </a:extLst>
          </p:cNvPr>
          <p:cNvCxnSpPr>
            <a:endCxn id="11" idx="1"/>
          </p:cNvCxnSpPr>
          <p:nvPr/>
        </p:nvCxnSpPr>
        <p:spPr>
          <a:xfrm flipV="1">
            <a:off x="8558074" y="4081631"/>
            <a:ext cx="2095130" cy="73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AF6F586-24E0-4C9C-987A-157FBE19CF45}"/>
              </a:ext>
            </a:extLst>
          </p:cNvPr>
          <p:cNvCxnSpPr/>
          <p:nvPr/>
        </p:nvCxnSpPr>
        <p:spPr>
          <a:xfrm>
            <a:off x="8186692" y="4694421"/>
            <a:ext cx="2095130" cy="181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19275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E184B-76D6-40F1-A51B-B061530A5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7775" y="337351"/>
            <a:ext cx="3980264" cy="905523"/>
          </a:xfrm>
        </p:spPr>
        <p:txBody>
          <a:bodyPr>
            <a:normAutofit/>
          </a:bodyPr>
          <a:lstStyle/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БУБРЕЗИ: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034D1-DA8B-4134-A75B-61909DC82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67776" y="1598613"/>
            <a:ext cx="4126636" cy="4262436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Парни органи смјештени у бубрежној ложи;</a:t>
            </a:r>
          </a:p>
          <a:p>
            <a:pPr marL="342900" indent="-342900">
              <a:buFontTx/>
              <a:buChar char="-"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Имају облик зрна пасуља;</a:t>
            </a:r>
          </a:p>
          <a:p>
            <a:pPr marL="342900" indent="-342900">
              <a:buFontTx/>
              <a:buChar char="-"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Грађени од: </a:t>
            </a:r>
          </a:p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  1.</a:t>
            </a:r>
            <a:r>
              <a:rPr lang="sr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бубрежне коре,</a:t>
            </a:r>
          </a:p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   2. карлице;</a:t>
            </a:r>
          </a:p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   3. сржи бубрега.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Sistem organa za izluÄivanje">
            <a:extLst>
              <a:ext uri="{FF2B5EF4-FFF2-40B4-BE49-F238E27FC236}">
                <a16:creationId xmlns:a16="http://schemas.microsoft.com/office/drawing/2014/main" id="{FA0BF7B3-65D4-44F6-972E-B19AD4E428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521" y="1736216"/>
            <a:ext cx="5272780" cy="389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C25C1BD-31D0-473E-85EB-52519C3ED016}"/>
              </a:ext>
            </a:extLst>
          </p:cNvPr>
          <p:cNvSpPr txBox="1">
            <a:spLocks/>
          </p:cNvSpPr>
          <p:nvPr/>
        </p:nvSpPr>
        <p:spPr>
          <a:xfrm>
            <a:off x="10821883" y="4794749"/>
            <a:ext cx="676291" cy="25774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кора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5776076-6FA3-48E7-8433-66D28D05B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4517" y="2222759"/>
            <a:ext cx="1714870" cy="40237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229495C8-389E-4450-BD7C-3967D96267CB}"/>
              </a:ext>
            </a:extLst>
          </p:cNvPr>
          <p:cNvSpPr txBox="1">
            <a:spLocks/>
          </p:cNvSpPr>
          <p:nvPr/>
        </p:nvSpPr>
        <p:spPr>
          <a:xfrm>
            <a:off x="10821883" y="4240729"/>
            <a:ext cx="983019" cy="46108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бубрежне чашице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169AAD9-2652-4BE7-9E54-FE4A4E9352FF}"/>
              </a:ext>
            </a:extLst>
          </p:cNvPr>
          <p:cNvSpPr txBox="1">
            <a:spLocks/>
          </p:cNvSpPr>
          <p:nvPr/>
        </p:nvSpPr>
        <p:spPr>
          <a:xfrm>
            <a:off x="10821883" y="3525167"/>
            <a:ext cx="983019" cy="6226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бубрежна карлица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5D418F6-0258-4891-B955-2E63080E2788}"/>
              </a:ext>
            </a:extLst>
          </p:cNvPr>
          <p:cNvSpPr txBox="1">
            <a:spLocks/>
          </p:cNvSpPr>
          <p:nvPr/>
        </p:nvSpPr>
        <p:spPr>
          <a:xfrm>
            <a:off x="10569552" y="2904285"/>
            <a:ext cx="722267" cy="29740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срж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90135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8A6B2-2AD7-474B-ACE7-356C49C4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758" y="446088"/>
            <a:ext cx="4407654" cy="796786"/>
          </a:xfrm>
        </p:spPr>
        <p:txBody>
          <a:bodyPr>
            <a:normAutofit/>
          </a:bodyPr>
          <a:lstStyle/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НЕФРОН: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7652A-1401-4E8A-ACCD-8E1775A18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86758" y="1598613"/>
            <a:ext cx="4407653" cy="4262436"/>
          </a:xfrm>
        </p:spPr>
        <p:txBody>
          <a:bodyPr>
            <a:normAutofit/>
          </a:bodyPr>
          <a:lstStyle/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-   Основна функционална јединица бубрега;</a:t>
            </a:r>
          </a:p>
          <a:p>
            <a:pPr marL="342900" indent="-342900">
              <a:buFontTx/>
              <a:buChar char="-"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Грађа нефрона:</a:t>
            </a:r>
          </a:p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sr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бубрежно тјелашце са Бовмановом чахуром;</a:t>
            </a:r>
          </a:p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2. бубрежни каналићи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ÐÐµÑÑÐ¾Ð½: ÑÑÑÑÐºÑÑÑÐ° Ð¸ ÑÑÐ½ÐºÑÐ¸ÑÐµ">
            <a:extLst>
              <a:ext uri="{FF2B5EF4-FFF2-40B4-BE49-F238E27FC236}">
                <a16:creationId xmlns:a16="http://schemas.microsoft.com/office/drawing/2014/main" id="{94E30F46-BCDE-476E-B961-2DB9AE4EFFC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864" y="994299"/>
            <a:ext cx="4243049" cy="393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01870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775BA-2AE0-42E1-88F9-1023E5FD5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9619" y="355108"/>
            <a:ext cx="9444993" cy="1074198"/>
          </a:xfrm>
        </p:spPr>
        <p:txBody>
          <a:bodyPr>
            <a:normAutofit/>
          </a:bodyPr>
          <a:lstStyle/>
          <a:p>
            <a:r>
              <a:rPr lang="sr-Cyrl-RS" sz="4000" b="1" dirty="0">
                <a:latin typeface="Arial" panose="020B0604020202020204" pitchFamily="34" charset="0"/>
                <a:cs typeface="Arial" panose="020B0604020202020204" pitchFamily="34" charset="0"/>
              </a:rPr>
              <a:t>НАСТАНАК МОКРАЋЕ :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5DEF-3B80-4589-A29E-B4D90EF10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470" y="1429306"/>
            <a:ext cx="9942142" cy="4481916"/>
          </a:xfrm>
        </p:spPr>
        <p:txBody>
          <a:bodyPr>
            <a:normAutofit/>
          </a:bodyPr>
          <a:lstStyle/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Примарна мокраћа-настаје у Бовмановој чахури филтрирањем крвне плазме кроз зидове гломерула. Она садржи поред штетних и корисне материје;</a:t>
            </a:r>
          </a:p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Секундарна маокраћа- настаје у бубрежним каналићима, послије поновног враћања у крвоток корисних материја из примарне мокраће. Садржи само штетне материје и избацује се из организма.</a:t>
            </a:r>
          </a:p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Секундарна мокраћа одлази до бубрежне карлице сабирним каналићима, улијева се у мокраћовод, па у мокраћну бешику, и преко мокраћне цијеви илучује се из организма.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3502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7C34E-0CE5-4EC4-AC88-24003D371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678" y="446088"/>
            <a:ext cx="4256733" cy="976312"/>
          </a:xfrm>
        </p:spPr>
        <p:txBody>
          <a:bodyPr>
            <a:normAutofit/>
          </a:bodyPr>
          <a:lstStyle/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БОЛЕСТИ ОРГАНА ЗА ИЗЛУЧИВАЊЕ: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4FF944-03BD-4338-A338-0F1ADE04C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37678" y="1598613"/>
            <a:ext cx="4256733" cy="426243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Бубрежни каменци;</a:t>
            </a:r>
          </a:p>
          <a:p>
            <a:pPr marL="457200" indent="-457200">
              <a:buAutoNum type="arabicPeriod"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Цисте бубрега;</a:t>
            </a:r>
          </a:p>
          <a:p>
            <a:pPr marL="457200" indent="-457200">
              <a:buAutoNum type="arabicPeriod"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Инконтиненција;</a:t>
            </a:r>
          </a:p>
          <a:p>
            <a:pPr marL="457200" indent="-457200">
              <a:buAutoNum type="arabicPeriod"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Затајивање бубрега;</a:t>
            </a:r>
          </a:p>
          <a:p>
            <a:pPr marL="457200" indent="-457200">
              <a:buAutoNum type="arabicPeriod"/>
            </a:pP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Упала мокраћних канала.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11 Early Warning Signs of Kidney Disease by Narayana Health">
            <a:extLst>
              <a:ext uri="{FF2B5EF4-FFF2-40B4-BE49-F238E27FC236}">
                <a16:creationId xmlns:a16="http://schemas.microsoft.com/office/drawing/2014/main" id="{A1EBF9A7-A4FF-4C26-ABD1-867BA64DBC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073" y="1287263"/>
            <a:ext cx="3959440" cy="326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94629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4CF77-185C-4F33-8124-762603385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679" y="479394"/>
            <a:ext cx="9666934" cy="1425606"/>
          </a:xfrm>
        </p:spPr>
        <p:txBody>
          <a:bodyPr>
            <a:normAutofit/>
          </a:bodyPr>
          <a:lstStyle/>
          <a:p>
            <a:r>
              <a:rPr lang="sr-Cyrl-RS" sz="4000" b="1" dirty="0">
                <a:latin typeface="Arial" panose="020B0604020202020204" pitchFamily="34" charset="0"/>
                <a:cs typeface="Arial" panose="020B0604020202020204" pitchFamily="34" charset="0"/>
              </a:rPr>
              <a:t>ДИЈАЛИЗА: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F30F7-EA81-47A7-8748-C89E488A0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3" y="1186248"/>
            <a:ext cx="12941002" cy="7239557"/>
          </a:xfrm>
        </p:spPr>
        <p:txBody>
          <a:bodyPr>
            <a:normAutofit/>
          </a:bodyPr>
          <a:lstStyle/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Метода лијечења особа код којих је дошло до трајног оштећења бубрега;</a:t>
            </a:r>
          </a:p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Користи се апарат дијализатор –</a:t>
            </a:r>
            <a:r>
              <a:rPr lang="sr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који пречишћава крвоток.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Dijaliza opasna po pacijente? â mojKontakt portal">
            <a:extLst>
              <a:ext uri="{FF2B5EF4-FFF2-40B4-BE49-F238E27FC236}">
                <a16:creationId xmlns:a16="http://schemas.microsoft.com/office/drawing/2014/main" id="{D6220E68-1757-4884-BB4A-E01F74761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425" y="2654424"/>
            <a:ext cx="3515557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20530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</TotalTime>
  <Words>346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Wisp</vt:lpstr>
      <vt:lpstr>СИСТЕМ ОРГАНА ЗА ИЗЛУЧИВАЊЕ</vt:lpstr>
      <vt:lpstr>ПОНОВИМО:</vt:lpstr>
      <vt:lpstr>УЛОГА ОРГАНА ЗА ИЗЛУЧИВАЊЕ:</vt:lpstr>
      <vt:lpstr>ГРАЂА ОРГАНА ЗА ИЗЛУЧИВАЊЕ:</vt:lpstr>
      <vt:lpstr>БУБРЕЗИ:</vt:lpstr>
      <vt:lpstr>НЕФРОН:</vt:lpstr>
      <vt:lpstr>НАСТАНАК МОКРАЋЕ :</vt:lpstr>
      <vt:lpstr>БОЛЕСТИ ОРГАНА ЗА ИЗЛУЧИВАЊЕ:</vt:lpstr>
      <vt:lpstr>ДИЈАЛИЗА:</vt:lpstr>
      <vt:lpstr>ДОМАЋИ  ЗАДАТАК: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 ОРГАНА ЗА ИЗЛУЧИВАЊЕ</dc:title>
  <dc:creator>Vesna Majstorovic</dc:creator>
  <cp:lastModifiedBy>Vesna Majstorovic</cp:lastModifiedBy>
  <cp:revision>32</cp:revision>
  <dcterms:created xsi:type="dcterms:W3CDTF">2020-03-30T19:50:40Z</dcterms:created>
  <dcterms:modified xsi:type="dcterms:W3CDTF">2020-03-31T12:14:13Z</dcterms:modified>
</cp:coreProperties>
</file>