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8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02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83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43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0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5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9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6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0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1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1191F8-DA31-449A-9B40-3B34354539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FD41-154B-4136-9357-8C6EFEE3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85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НАУЧИЛИ СМО </a:t>
            </a:r>
            <a:b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 ДОМАЋИМ ЖИВОТИЊАМА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115" y="1574537"/>
            <a:ext cx="3910885" cy="3076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107" y="5697857"/>
            <a:ext cx="723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 4. РАЗРЕД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437882"/>
            <a:ext cx="999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Државну границу могу да чувају обучени: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33" y="3566007"/>
            <a:ext cx="10161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Коњи служе људима: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33" y="1378697"/>
            <a:ext cx="9994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А) коњи</a:t>
            </a:r>
          </a:p>
          <a:p>
            <a:pPr>
              <a:lnSpc>
                <a:spcPct val="150000"/>
              </a:lnSpc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Б) пси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бикови</a:t>
            </a:r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033" y="4473823"/>
            <a:ext cx="99940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А) у лову</a:t>
            </a:r>
          </a:p>
          <a:p>
            <a:pPr>
              <a:lnSpc>
                <a:spcPct val="150000"/>
              </a:lnSpc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Б) у тркама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као кућни љубимци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236" y="6448988"/>
            <a:ext cx="418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 4. РАЗРЕД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437882"/>
            <a:ext cx="965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ОБИЉЕЖЈА ДОМАЋИХ ЖИВОТИЊА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08" y="1204973"/>
            <a:ext cx="798490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Све је почело припитомљавањем дивљих животиња.</a:t>
            </a:r>
          </a:p>
          <a:p>
            <a:pPr marL="285750" indent="-285750">
              <a:buFontTx/>
              <a:buChar char="-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 обиљежја су: хране се, дишу, расту, размножавају се, угину.</a:t>
            </a:r>
          </a:p>
          <a:p>
            <a:pPr marL="285750" indent="-285750">
              <a:buFontTx/>
              <a:buChar char="-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Основни услови за раст и развој су: храна, вода, ваздух, топлота и склониште.</a:t>
            </a:r>
          </a:p>
          <a:p>
            <a:pPr marL="285750" indent="-285750">
              <a:buFontTx/>
              <a:buChar char="-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Неке домаће животиње се размножавају оплодњом женке која рађа живе младунце, а неке се легу из јаја.</a:t>
            </a:r>
          </a:p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етеринар се брине о здрављу животиња.</a:t>
            </a:r>
          </a:p>
          <a:p>
            <a:pPr marL="285750" indent="-285750">
              <a:buFontTx/>
              <a:buChar char="-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 инкубаторима се узгаја већи број јаја и када се перад излеже, бригу о њима  наставља човјек.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510" y="1145768"/>
            <a:ext cx="3846490" cy="4806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1236" y="6448988"/>
            <a:ext cx="418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 4. РАЗРЕД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437882"/>
            <a:ext cx="9659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СПОЉАШЊА ГРАЂА ТИЈЕЛА ДОМАЋИХ ЖИВОТИЊА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726" y="1706688"/>
            <a:ext cx="79849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sr-Cyrl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Домаће животиње дијелимо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на: 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-  </a:t>
            </a: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папкаре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копитаре, </a:t>
            </a:r>
          </a:p>
          <a:p>
            <a:pPr marL="3943350" lvl="8" indent="-285750">
              <a:buFontTx/>
              <a:buChar char="-"/>
            </a:pP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стоку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(крупну и ситну), </a:t>
            </a: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перад 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(живину) и </a:t>
            </a: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кућне љубимце</a:t>
            </a:r>
            <a:endParaRPr lang="sr-Cyrl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buFontTx/>
              <a:buChar char="-"/>
            </a:pP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двоношце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четвороношце</a:t>
            </a:r>
          </a:p>
          <a:p>
            <a:pPr marL="3943350" lvl="8" indent="-285750">
              <a:buFontTx/>
              <a:buChar char="-"/>
            </a:pP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длакаве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пернате.</a:t>
            </a:r>
          </a:p>
          <a:p>
            <a:pPr marL="285750" indent="-285750">
              <a:buFontTx/>
              <a:buChar char="-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Можемо описати изглед разних животиња: магарца, козе, патке, мачке...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as i mačka | Apetit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54" y="2223529"/>
            <a:ext cx="3689445" cy="331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11236" y="6448988"/>
            <a:ext cx="418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 4. РАЗРЕД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437882"/>
            <a:ext cx="965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КОРИСТИ ОД ДОМАЋИХ ЖИВОТИЊА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670" y="1320560"/>
            <a:ext cx="798490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Човјек узгаја домаће животиње због исхране (месо и месне прерађевине, млијеко и млијечне прерађевине, јаја...).</a:t>
            </a:r>
          </a:p>
          <a:p>
            <a:pPr marL="285750" indent="-285750">
              <a:buFontTx/>
              <a:buChar char="-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Корист од домаћих животиња огледа се у томе што можемо да израђујемо одјећу и обућу (кожа, перје, вуна).</a:t>
            </a:r>
          </a:p>
          <a:p>
            <a:pPr marL="285750" indent="-285750">
              <a:buFontTx/>
              <a:buChar char="-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Животиње помажу и у раду (превоз терета, обрада земље, чувари имовине, откривање лопова...).</a:t>
            </a:r>
          </a:p>
          <a:p>
            <a:pPr marL="285750" indent="-285750">
              <a:buFontTx/>
              <a:buChar char="-"/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Неки људи животиње користе и за разоноду (лов, трке, борбе, изложбе...).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647" y="1873071"/>
            <a:ext cx="3949353" cy="3162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11236" y="6448988"/>
            <a:ext cx="418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 4. РАЗРЕД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501" y="1004552"/>
            <a:ext cx="8825658" cy="1441753"/>
          </a:xfrm>
        </p:spPr>
        <p:txBody>
          <a:bodyPr/>
          <a:lstStyle/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КВИЗ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09501" y="4093334"/>
            <a:ext cx="8825658" cy="1441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УПУТСТВО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Cyrl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Припремите ваше свеске и оловке. За свако питање запишите редни број и слово под којим мислите да се крије тачан одговор, па ћете таква рјешења послати својим учитељима.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1236" y="6448988"/>
            <a:ext cx="418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 4. РАЗРЕД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437882"/>
            <a:ext cx="999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K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оја су заједничка обиљежја домаћих животиња?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34" y="3526665"/>
            <a:ext cx="999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Неопходни услови за живот домаћих животиња су: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33" y="1378697"/>
            <a:ext cx="9994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А) Хране се, дишу, размножавају, расту и угину</a:t>
            </a:r>
          </a:p>
          <a:p>
            <a:pPr>
              <a:lnSpc>
                <a:spcPct val="150000"/>
              </a:lnSpc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Б) Воле се, гањају се, оглашавају се и уједају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рана, вода, ваздух, топлота и склониште</a:t>
            </a:r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032" y="4312934"/>
            <a:ext cx="99940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А) вјетар, снијег, киша, град и магла</a:t>
            </a:r>
          </a:p>
          <a:p>
            <a:pPr>
              <a:lnSpc>
                <a:spcPct val="150000"/>
              </a:lnSpc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Б) храна, вода, ваздух, топлота и склониште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штала, живинарник, кућица и бара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236" y="6448988"/>
            <a:ext cx="418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 4. РАЗРЕД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6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437882"/>
            <a:ext cx="999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Зашто је значајан инкубатор у размножавању перади?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34" y="3526665"/>
            <a:ext cx="999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Према грађи тијела, животиње дијелимо на: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33" y="1378697"/>
            <a:ext cx="9994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А) Зато што тако добијемо квалитетнију сорту кокошки </a:t>
            </a:r>
          </a:p>
          <a:p>
            <a:pPr>
              <a:lnSpc>
                <a:spcPct val="150000"/>
              </a:lnSpc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Б) Зато што се помоћу инкубатора брже нахране кокошке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ато што се тако добијају велике количине јаја</a:t>
            </a:r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032" y="4312934"/>
            <a:ext cx="99940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А) четвороношце и двоношце</a:t>
            </a:r>
          </a:p>
          <a:p>
            <a:pPr>
              <a:lnSpc>
                <a:spcPct val="150000"/>
              </a:lnSpc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Б) перад, ситну стоку и крупну стоку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папкаре и копитаре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236" y="6448988"/>
            <a:ext cx="418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 4. РАЗРЕД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437882"/>
            <a:ext cx="999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Шта магарац има као ножне завршетке?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30" y="3088828"/>
            <a:ext cx="10534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Коју животињу описује сљедећи текст? Има четири ноге, тијело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joj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је прекривено длаком. На свијет доноси живе младунце. Реп јој је увијен и кожа јој може бити розе боје.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33" y="1378697"/>
            <a:ext cx="9994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опита</a:t>
            </a:r>
          </a:p>
          <a:p>
            <a:pPr>
              <a:lnSpc>
                <a:spcPct val="150000"/>
              </a:lnSpc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анџе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Папке</a:t>
            </a:r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033" y="4473823"/>
            <a:ext cx="99940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А) Крава</a:t>
            </a:r>
          </a:p>
          <a:p>
            <a:pPr>
              <a:lnSpc>
                <a:spcPct val="150000"/>
              </a:lnSpc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Б) Овца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Свиња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236" y="6448988"/>
            <a:ext cx="418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 4. РАЗРЕД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437882"/>
            <a:ext cx="999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 исхрани користимо млијечне производе од: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33" y="3714216"/>
            <a:ext cx="10161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Шта нам </a:t>
            </a:r>
            <a:r>
              <a:rPr lang="sr-Cyrl-RS" sz="2800" smtClean="0">
                <a:latin typeface="Arial" panose="020B0604020202020204" pitchFamily="34" charset="0"/>
                <a:cs typeface="Arial" panose="020B0604020202020204" pitchFamily="34" charset="0"/>
              </a:rPr>
              <a:t>је потребно 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желимо исплести топли шал?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33" y="1378697"/>
            <a:ext cx="9994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А) свиње, краве и козе</a:t>
            </a:r>
          </a:p>
          <a:p>
            <a:pPr>
              <a:lnSpc>
                <a:spcPct val="150000"/>
              </a:lnSpc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Б) краве, патке и овце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козе, овце и краве</a:t>
            </a:r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033" y="4473823"/>
            <a:ext cx="99940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А) Кожа</a:t>
            </a:r>
          </a:p>
          <a:p>
            <a:pPr>
              <a:lnSpc>
                <a:spcPct val="150000"/>
              </a:lnSpc>
            </a:pP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Б) Вуна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Перје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236" y="6448988"/>
            <a:ext cx="418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 4. РАЗРЕД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733</TotalTime>
  <Words>627</Words>
  <Application>Microsoft Office PowerPoint</Application>
  <PresentationFormat>Prilagođavanje</PresentationFormat>
  <Paragraphs>78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Ion</vt:lpstr>
      <vt:lpstr>НАУЧИЛИ СМО  О ДОМАЋИМ ЖИВОТИЊАМА</vt:lpstr>
      <vt:lpstr>PowerPoint prezentacija</vt:lpstr>
      <vt:lpstr>PowerPoint prezentacija</vt:lpstr>
      <vt:lpstr>PowerPoint prezentacija</vt:lpstr>
      <vt:lpstr>КВИЗ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marina_uciteljica@yahoo.com</dc:creator>
  <cp:lastModifiedBy>tatjana</cp:lastModifiedBy>
  <cp:revision>34</cp:revision>
  <dcterms:created xsi:type="dcterms:W3CDTF">2020-03-26T10:20:15Z</dcterms:created>
  <dcterms:modified xsi:type="dcterms:W3CDTF">2020-04-08T19:08:15Z</dcterms:modified>
</cp:coreProperties>
</file>