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1" autoAdjust="0"/>
  </p:normalViewPr>
  <p:slideViewPr>
    <p:cSldViewPr snapToGrid="0">
      <p:cViewPr varScale="1">
        <p:scale>
          <a:sx n="74" d="100"/>
          <a:sy n="74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94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95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8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673" y="2404534"/>
            <a:ext cx="8282330" cy="1646302"/>
          </a:xfrm>
        </p:spPr>
        <p:txBody>
          <a:bodyPr/>
          <a:lstStyle/>
          <a:p>
            <a:pPr algn="ctr"/>
            <a:r>
              <a:rPr lang="en-US" b="1" dirty="0" smtClean="0"/>
              <a:t>4.</a:t>
            </a:r>
            <a:r>
              <a:rPr lang="sr-Latn-RS" b="1" dirty="0" smtClean="0"/>
              <a:t>1</a:t>
            </a:r>
            <a:r>
              <a:rPr lang="en-US" b="1" dirty="0" smtClean="0"/>
              <a:t> </a:t>
            </a:r>
            <a:r>
              <a:rPr lang="sr-Latn-RS" b="1" dirty="0" smtClean="0"/>
              <a:t>THANKSGIVING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(pp. 4</a:t>
            </a:r>
            <a:r>
              <a:rPr lang="sr-Latn-RS" sz="3200" b="1" dirty="0" smtClean="0"/>
              <a:t>2</a:t>
            </a:r>
            <a:r>
              <a:rPr lang="en-US" sz="3200" b="1" dirty="0" smtClean="0"/>
              <a:t>-4</a:t>
            </a:r>
            <a:r>
              <a:rPr lang="sr-Latn-RS" sz="3200" b="1" dirty="0" smtClean="0"/>
              <a:t>3</a:t>
            </a:r>
            <a:r>
              <a:rPr lang="en-US" sz="3200" b="1" dirty="0" smtClean="0"/>
              <a:t> in the Student’s Book)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22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GRAMMAR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r-Latn-RS" dirty="0" smtClean="0"/>
              <a:t>PRESENT PERFECT –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73499"/>
            <a:ext cx="8596668" cy="3966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b="1" dirty="0"/>
              <a:t>present perfect</a:t>
            </a:r>
            <a:r>
              <a:rPr lang="en-US" sz="2800" dirty="0"/>
              <a:t> is formed from the present </a:t>
            </a:r>
            <a:r>
              <a:rPr lang="sr-Latn-RS" sz="2800" dirty="0" smtClean="0"/>
              <a:t>simple tense </a:t>
            </a:r>
            <a:r>
              <a:rPr lang="en-US" sz="2800" dirty="0" smtClean="0"/>
              <a:t>of </a:t>
            </a:r>
            <a:r>
              <a:rPr lang="en-US" sz="2800" dirty="0"/>
              <a:t>the verb </a:t>
            </a:r>
            <a:r>
              <a:rPr lang="en-US" sz="2800" b="1" i="1" dirty="0"/>
              <a:t>have</a:t>
            </a:r>
            <a:r>
              <a:rPr lang="en-US" sz="2800" dirty="0"/>
              <a:t> and the </a:t>
            </a:r>
            <a:r>
              <a:rPr lang="en-US" sz="2800" b="1" dirty="0"/>
              <a:t>past participle </a:t>
            </a:r>
            <a:r>
              <a:rPr lang="en-US" sz="2800" dirty="0"/>
              <a:t>of a </a:t>
            </a:r>
            <a:r>
              <a:rPr lang="en-US" sz="2800" dirty="0" smtClean="0"/>
              <a:t>verb</a:t>
            </a:r>
            <a:r>
              <a:rPr lang="sr-Latn-RS" sz="2800" dirty="0" smtClean="0"/>
              <a:t>.</a:t>
            </a:r>
          </a:p>
          <a:p>
            <a:pPr marL="0" indent="0">
              <a:buNone/>
            </a:pPr>
            <a:endParaRPr lang="sr-Latn-RS" sz="1000" dirty="0" smtClean="0"/>
          </a:p>
          <a:p>
            <a:pPr marL="0" indent="0">
              <a:buNone/>
            </a:pPr>
            <a:r>
              <a:rPr lang="en-US" sz="2800" dirty="0" smtClean="0"/>
              <a:t>Regular verbs in English create the </a:t>
            </a:r>
            <a:r>
              <a:rPr lang="en-US" sz="2800" i="1" dirty="0" smtClean="0"/>
              <a:t>past participle</a:t>
            </a:r>
            <a:r>
              <a:rPr lang="en-US" sz="2800" dirty="0" smtClean="0"/>
              <a:t> by adding </a:t>
            </a:r>
            <a:r>
              <a:rPr lang="en-US" sz="2800" b="1" u="sng" dirty="0" smtClean="0"/>
              <a:t>-</a:t>
            </a:r>
            <a:r>
              <a:rPr lang="en-US" sz="2800" b="1" u="sng" dirty="0" err="1" smtClean="0"/>
              <a:t>ed</a:t>
            </a:r>
            <a:r>
              <a:rPr lang="en-US" sz="2800" b="1" dirty="0" smtClean="0"/>
              <a:t> </a:t>
            </a:r>
            <a:r>
              <a:rPr lang="en-US" sz="2800" dirty="0" smtClean="0"/>
              <a:t>to the base form</a:t>
            </a:r>
            <a:r>
              <a:rPr lang="sr-Latn-RS" sz="2800" dirty="0" smtClean="0"/>
              <a:t>, just like past simple.</a:t>
            </a:r>
          </a:p>
          <a:p>
            <a:pPr marL="0" indent="0">
              <a:buNone/>
            </a:pPr>
            <a:endParaRPr lang="sr-Latn-RS" sz="1000" dirty="0" smtClean="0"/>
          </a:p>
          <a:p>
            <a:pPr marL="0" indent="0">
              <a:buNone/>
            </a:pPr>
            <a:r>
              <a:rPr lang="sr-Latn-RS" sz="2800" dirty="0" smtClean="0"/>
              <a:t>EXAMPLE: I </a:t>
            </a:r>
            <a:r>
              <a:rPr lang="sr-Latn-RS" sz="2800" b="1" u="sng" dirty="0" smtClean="0"/>
              <a:t>have finished</a:t>
            </a:r>
            <a:r>
              <a:rPr lang="sr-Latn-RS" sz="2800" b="1" dirty="0" smtClean="0"/>
              <a:t> </a:t>
            </a:r>
            <a:r>
              <a:rPr lang="sr-Latn-RS" sz="2800" dirty="0" smtClean="0"/>
              <a:t>my homework.</a:t>
            </a:r>
          </a:p>
        </p:txBody>
      </p:sp>
    </p:spTree>
    <p:extLst>
      <p:ext uri="{BB962C8B-B14F-4D97-AF65-F5344CB8AC3E}">
        <p14:creationId xmlns:p14="http://schemas.microsoft.com/office/powerpoint/2010/main" val="41348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/>
              <a:t>PRESENT PERFECT –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31045"/>
            <a:ext cx="8596668" cy="3261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We use the present </a:t>
            </a:r>
            <a:r>
              <a:rPr lang="en-US" sz="2600" dirty="0" smtClean="0"/>
              <a:t>perfect</a:t>
            </a:r>
            <a:r>
              <a:rPr lang="sr-Latn-RS" sz="2600" dirty="0" smtClean="0"/>
              <a:t>:</a:t>
            </a:r>
          </a:p>
          <a:p>
            <a:pPr>
              <a:buFontTx/>
              <a:buChar char="-"/>
            </a:pPr>
            <a:r>
              <a:rPr lang="en-US" sz="2600" dirty="0" smtClean="0"/>
              <a:t>for </a:t>
            </a:r>
            <a:r>
              <a:rPr lang="en-US" sz="2600" dirty="0"/>
              <a:t>something that </a:t>
            </a:r>
            <a:r>
              <a:rPr lang="en-US" sz="2600" b="1" dirty="0"/>
              <a:t>started in the past </a:t>
            </a:r>
            <a:r>
              <a:rPr lang="en-US" sz="2600" dirty="0"/>
              <a:t>and </a:t>
            </a:r>
            <a:r>
              <a:rPr lang="en-US" sz="2600" b="1" dirty="0"/>
              <a:t>continues in the </a:t>
            </a:r>
            <a:r>
              <a:rPr lang="en-US" sz="2600" b="1" dirty="0" smtClean="0"/>
              <a:t>present</a:t>
            </a:r>
            <a:r>
              <a:rPr lang="sr-Latn-RS" sz="2600" b="1" dirty="0" smtClean="0"/>
              <a:t>:</a:t>
            </a:r>
          </a:p>
          <a:p>
            <a:pPr marL="0" indent="0">
              <a:buNone/>
            </a:pPr>
            <a:r>
              <a:rPr lang="sr-Latn-RS" sz="2600" dirty="0" smtClean="0"/>
              <a:t>EXAMPLES:</a:t>
            </a:r>
          </a:p>
          <a:p>
            <a:pPr marL="0" indent="0">
              <a:buNone/>
            </a:pPr>
            <a:r>
              <a:rPr lang="sr-Latn-RS" sz="2600" dirty="0" smtClean="0"/>
              <a:t>She </a:t>
            </a:r>
            <a:r>
              <a:rPr lang="sr-Latn-RS" sz="2600" b="1" u="sng" dirty="0" smtClean="0"/>
              <a:t>has lived</a:t>
            </a:r>
            <a:r>
              <a:rPr lang="sr-Latn-RS" sz="2600" dirty="0" smtClean="0"/>
              <a:t> in Liverpool all her life.</a:t>
            </a:r>
          </a:p>
          <a:p>
            <a:pPr marL="0" indent="0">
              <a:buNone/>
            </a:pPr>
            <a:r>
              <a:rPr lang="sr-Latn-RS" sz="2600" b="1" u="sng" dirty="0" smtClean="0"/>
              <a:t>Has she lived</a:t>
            </a:r>
            <a:r>
              <a:rPr lang="sr-Latn-RS" sz="2600" b="1" dirty="0" smtClean="0"/>
              <a:t> </a:t>
            </a:r>
            <a:r>
              <a:rPr lang="sr-Latn-RS" sz="2600" dirty="0" smtClean="0"/>
              <a:t>in Liverpool all her life?</a:t>
            </a:r>
          </a:p>
        </p:txBody>
      </p:sp>
    </p:spTree>
    <p:extLst>
      <p:ext uri="{BB962C8B-B14F-4D97-AF65-F5344CB8AC3E}">
        <p14:creationId xmlns:p14="http://schemas.microsoft.com/office/powerpoint/2010/main" val="30020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/>
              <a:t>PRESENT PERFECT –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46955"/>
            <a:ext cx="8596668" cy="31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We use the present perfect</a:t>
            </a:r>
            <a:r>
              <a:rPr lang="sr-Latn-RS" sz="2600" dirty="0" smtClean="0"/>
              <a:t>:</a:t>
            </a:r>
          </a:p>
          <a:p>
            <a:pPr>
              <a:buFontTx/>
              <a:buChar char="-"/>
            </a:pPr>
            <a:r>
              <a:rPr lang="en-US" sz="2600" dirty="0" smtClean="0"/>
              <a:t>when we are talking about our </a:t>
            </a:r>
            <a:r>
              <a:rPr lang="en-US" sz="2600" b="1" dirty="0" smtClean="0"/>
              <a:t>experience up to the present</a:t>
            </a:r>
            <a:r>
              <a:rPr lang="sr-Latn-RS" sz="2600" b="1" dirty="0" smtClean="0"/>
              <a:t>:</a:t>
            </a:r>
          </a:p>
          <a:p>
            <a:pPr marL="0" indent="0">
              <a:buNone/>
            </a:pPr>
            <a:r>
              <a:rPr lang="sr-Latn-RS" sz="2600" dirty="0" smtClean="0"/>
              <a:t>EXAMPLES:</a:t>
            </a:r>
          </a:p>
          <a:p>
            <a:pPr marL="0" indent="0">
              <a:buNone/>
            </a:pPr>
            <a:r>
              <a:rPr lang="sr-Latn-RS" sz="2600" dirty="0" smtClean="0"/>
              <a:t>He </a:t>
            </a:r>
            <a:r>
              <a:rPr lang="sr-Latn-RS" sz="2600" b="1" u="sng" dirty="0" smtClean="0"/>
              <a:t>has</a:t>
            </a:r>
            <a:r>
              <a:rPr lang="en-US" sz="2600" b="1" u="sng" dirty="0" smtClean="0"/>
              <a:t> played</a:t>
            </a:r>
            <a:r>
              <a:rPr lang="en-US" sz="2600" dirty="0" smtClean="0"/>
              <a:t> the guitar ever since </a:t>
            </a:r>
            <a:r>
              <a:rPr lang="sr-Latn-RS" sz="2600" dirty="0" smtClean="0"/>
              <a:t>he</a:t>
            </a:r>
            <a:r>
              <a:rPr lang="en-US" sz="2600" dirty="0" smtClean="0"/>
              <a:t> was a teenager</a:t>
            </a:r>
            <a:r>
              <a:rPr lang="sr-Latn-RS" sz="2600" dirty="0" smtClean="0"/>
              <a:t>.</a:t>
            </a:r>
          </a:p>
          <a:p>
            <a:pPr marL="0" indent="0">
              <a:buNone/>
            </a:pPr>
            <a:r>
              <a:rPr lang="sr-Latn-RS" sz="2600" dirty="0" smtClean="0"/>
              <a:t>We </a:t>
            </a:r>
            <a:r>
              <a:rPr lang="sr-Latn-RS" sz="2600" b="1" u="sng" dirty="0" smtClean="0"/>
              <a:t>have not visited</a:t>
            </a:r>
            <a:r>
              <a:rPr lang="sr-Latn-RS" sz="2600" dirty="0" smtClean="0"/>
              <a:t> any museums this month.</a:t>
            </a:r>
          </a:p>
          <a:p>
            <a:pPr marL="0" indent="0">
              <a:buNone/>
            </a:pPr>
            <a:r>
              <a:rPr lang="sr-Latn-RS" sz="2600" b="1" u="sng" dirty="0" smtClean="0"/>
              <a:t>Has she called</a:t>
            </a:r>
            <a:r>
              <a:rPr lang="sr-Latn-RS" sz="2600" b="1" i="1" dirty="0" smtClean="0"/>
              <a:t> </a:t>
            </a:r>
            <a:r>
              <a:rPr lang="sr-Latn-RS" sz="2600" dirty="0" smtClean="0"/>
              <a:t>you this week?</a:t>
            </a:r>
          </a:p>
          <a:p>
            <a:pPr marL="0" indent="0">
              <a:buNone/>
            </a:pPr>
            <a:endParaRPr lang="sr-Latn-RS" sz="2600" dirty="0" smtClean="0"/>
          </a:p>
          <a:p>
            <a:pPr marL="0" indent="0">
              <a:buNone/>
            </a:pPr>
            <a:endParaRPr lang="sr-Latn-RS" sz="2600" dirty="0" smtClean="0"/>
          </a:p>
        </p:txBody>
      </p:sp>
    </p:spTree>
    <p:extLst>
      <p:ext uri="{BB962C8B-B14F-4D97-AF65-F5344CB8AC3E}">
        <p14:creationId xmlns:p14="http://schemas.microsoft.com/office/powerpoint/2010/main" val="42293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/>
              <a:t>PRESENT PERFECT –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9341"/>
            <a:ext cx="8596668" cy="411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We use the present perfect</a:t>
            </a:r>
            <a:r>
              <a:rPr lang="sr-Latn-RS" sz="2600" dirty="0"/>
              <a:t>:</a:t>
            </a:r>
          </a:p>
          <a:p>
            <a:pPr>
              <a:buFontTx/>
              <a:buChar char="-"/>
            </a:pPr>
            <a:r>
              <a:rPr lang="en-US" sz="2600" dirty="0"/>
              <a:t>for something that </a:t>
            </a:r>
            <a:r>
              <a:rPr lang="en-US" sz="2600" b="1" dirty="0" smtClean="0"/>
              <a:t>happened</a:t>
            </a:r>
            <a:r>
              <a:rPr lang="sr-Latn-RS" sz="2600" b="1" dirty="0" smtClean="0"/>
              <a:t> or did not happen</a:t>
            </a:r>
            <a:r>
              <a:rPr lang="en-US" sz="2600" b="1" dirty="0" smtClean="0"/>
              <a:t> </a:t>
            </a:r>
            <a:r>
              <a:rPr lang="en-US" sz="2600" b="1" dirty="0"/>
              <a:t>in the past</a:t>
            </a:r>
            <a:r>
              <a:rPr lang="en-US" sz="2600" dirty="0"/>
              <a:t> but is </a:t>
            </a:r>
            <a:r>
              <a:rPr lang="en-US" sz="2600" b="1" dirty="0"/>
              <a:t>important in the present</a:t>
            </a:r>
            <a:r>
              <a:rPr lang="sr-Latn-RS" sz="2600" b="1" dirty="0" smtClean="0"/>
              <a:t>:</a:t>
            </a:r>
            <a:endParaRPr lang="sr-Latn-RS" sz="2600" b="1" dirty="0"/>
          </a:p>
          <a:p>
            <a:pPr marL="0" indent="0">
              <a:buNone/>
            </a:pPr>
            <a:r>
              <a:rPr lang="sr-Latn-RS" sz="2600" smtClean="0"/>
              <a:t>EXAMPLES:</a:t>
            </a:r>
            <a:endParaRPr lang="sr-Latn-RS" sz="2600" dirty="0"/>
          </a:p>
          <a:p>
            <a:pPr marL="0" indent="0">
              <a:buNone/>
            </a:pPr>
            <a:r>
              <a:rPr lang="sr-Latn-RS" sz="2600" dirty="0"/>
              <a:t>He </a:t>
            </a:r>
            <a:r>
              <a:rPr lang="sr-Latn-RS" sz="2600" b="1" u="sng" dirty="0"/>
              <a:t>has</a:t>
            </a:r>
            <a:r>
              <a:rPr lang="en-US" sz="2600" b="1" u="sng" dirty="0"/>
              <a:t> </a:t>
            </a:r>
            <a:r>
              <a:rPr lang="sr-Latn-RS" sz="2600" b="1" u="sng" dirty="0" smtClean="0"/>
              <a:t>arrived</a:t>
            </a:r>
            <a:r>
              <a:rPr lang="sr-Latn-RS" sz="2600" dirty="0" smtClean="0"/>
              <a:t>.</a:t>
            </a:r>
          </a:p>
          <a:p>
            <a:pPr marL="0" indent="0">
              <a:buNone/>
            </a:pPr>
            <a:r>
              <a:rPr lang="sr-Latn-RS" sz="2600" dirty="0"/>
              <a:t>She </a:t>
            </a:r>
            <a:r>
              <a:rPr lang="sr-Latn-RS" sz="2600" b="1" u="sng" dirty="0"/>
              <a:t>has not washed</a:t>
            </a:r>
            <a:r>
              <a:rPr lang="sr-Latn-RS" sz="2600" dirty="0"/>
              <a:t> the dishes.</a:t>
            </a:r>
          </a:p>
          <a:p>
            <a:pPr marL="0" indent="0">
              <a:buNone/>
            </a:pPr>
            <a:r>
              <a:rPr lang="sr-Latn-RS" sz="2600" b="1" u="sng" dirty="0" smtClean="0"/>
              <a:t>Have they invited</a:t>
            </a:r>
            <a:r>
              <a:rPr lang="sr-Latn-RS" sz="2600" dirty="0" smtClean="0"/>
              <a:t> you to the party?</a:t>
            </a:r>
            <a:r>
              <a:rPr lang="sr-Latn-RS" sz="2600" b="1" u="sng" dirty="0" smtClean="0"/>
              <a:t> </a:t>
            </a:r>
            <a:endParaRPr lang="sr-Latn-RS" sz="2600" dirty="0" smtClean="0"/>
          </a:p>
          <a:p>
            <a:pPr marL="0" indent="0">
              <a:buNone/>
            </a:pPr>
            <a:endParaRPr lang="sr-Latn-RS" sz="2600" dirty="0"/>
          </a:p>
          <a:p>
            <a:pPr marL="0" indent="0">
              <a:buNone/>
            </a:pPr>
            <a:endParaRPr lang="sr-Latn-RS" sz="2600" dirty="0" smtClean="0"/>
          </a:p>
        </p:txBody>
      </p:sp>
    </p:spTree>
    <p:extLst>
      <p:ext uri="{BB962C8B-B14F-4D97-AF65-F5344CB8AC3E}">
        <p14:creationId xmlns:p14="http://schemas.microsoft.com/office/powerpoint/2010/main" val="9826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RS" sz="2600" dirty="0" smtClean="0"/>
              <a:t>Grammar exercises 1 and 2 on p. 43 in the Student’s Book</a:t>
            </a:r>
          </a:p>
        </p:txBody>
      </p:sp>
    </p:spTree>
    <p:extLst>
      <p:ext uri="{BB962C8B-B14F-4D97-AF65-F5344CB8AC3E}">
        <p14:creationId xmlns:p14="http://schemas.microsoft.com/office/powerpoint/2010/main" val="31441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205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4.1 THANKSGIVING (pp. 42-43 in the Student’s Book)</vt:lpstr>
      <vt:lpstr>GRAMMAR  PRESENT PERFECT – regular verbs</vt:lpstr>
      <vt:lpstr>GRAMMAR  PRESENT PERFECT – regular verbs</vt:lpstr>
      <vt:lpstr>GRAMMAR  PRESENT PERFECT – regular verbs</vt:lpstr>
      <vt:lpstr>GRAMMAR  PRESENT PERFECT – regular verbs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sa grafičkim objektima</dc:title>
  <dc:creator>Home</dc:creator>
  <cp:lastModifiedBy>Home</cp:lastModifiedBy>
  <cp:revision>31</cp:revision>
  <dcterms:created xsi:type="dcterms:W3CDTF">2020-12-07T17:59:57Z</dcterms:created>
  <dcterms:modified xsi:type="dcterms:W3CDTF">2021-01-31T16:30:39Z</dcterms:modified>
</cp:coreProperties>
</file>