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6408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A7EE59-8EC4-4C75-BA0A-7EA7C01830EB}" type="datetime1">
              <a:rPr lang="hr-HR" smtClean="0"/>
              <a:pPr rtl="0"/>
              <a:t>15.1.2021.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FB2356-45F8-4CBB-BBF8-E3F4E0C0F34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682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6E6B2-6B5D-4E18-9E3B-AB7AAA2D1819}" type="datetime1">
              <a:rPr lang="hr-HR" smtClean="0"/>
              <a:pPr/>
              <a:t>15.1.2021.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900A82-9926-4DBA-8BA5-A22EEB8ACF8E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C900A82-9926-4DBA-8BA5-A22EEB8ACF8E}" type="slidenum">
              <a:rPr lang="hr-HR" smtClean="0"/>
              <a:pPr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157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Ravni poveznik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ravokutnik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Pravokutnik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Jednakokračni trokut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Pravokutnik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Pravokutnik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Pravokutnik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Jednakokračni trokut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Jednakokračni trokut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rtlCol="0"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rtlCol="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 smtClean="0"/>
              <a:t>Click to edit Master subtitle style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F05A9D-8DD1-4A02-8F0C-B555B9D4BFDB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CE3B8-6EE4-4404-9B33-B9841805FFF6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23" name="Rezervirano mjesto za tekst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BBF262-6A88-4CEB-B18C-A4DA3FB2EC44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  <p:sp>
        <p:nvSpPr>
          <p:cNvPr id="20" name="Tekstni okvir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kstni okvir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hr-HR" noProof="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rtlCol="0" anchor="b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E73931-B3E2-456A-898E-11ABB1FC3A88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pon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23" name="Rezervirano mjesto za tekst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3DC1FE-58C9-428D-9FFA-D69E16DBB8F5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  <p:sp>
        <p:nvSpPr>
          <p:cNvPr id="24" name="Tekstni okvir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kstni okvir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23" name="Rezervirano mjesto za tekst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C4243-217C-495F-999B-1F7EE312157A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5DBE-517B-4C6C-AD85-5CDD3B2D4227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9333C77-0158-454C-844F-B7AB9BD7DAD4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rtlCol="0" anchor="ctr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AC0756-3952-47D2-A989-34029D44025B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C9A2DC-BCAA-446E-B242-5B828D04AA92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156A2E-6B62-413D-8F81-8715D4192B6D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8B5618-0BD8-4045-9DCD-E9227D64BFE0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FF9F0C5-380F-41C2-899A-BAC0F0927E16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 rtlCol="0">
            <a:normAutofit/>
          </a:bodyPr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 rtlCol="0">
            <a:normAutofit/>
          </a:bodyPr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058C26-28A4-4AE5-AAED-35F8162E5E1E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04BBFF-16BF-4CF2-8F67-513659617149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A8FF5E-7470-47A0-86EC-64260732B486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rtlCol="0" anchor="b">
            <a:normAutofit/>
          </a:bodyPr>
          <a:lstStyle>
            <a:lvl1pPr>
              <a:defRPr sz="20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 rtlCol="0">
            <a:normAutofit/>
          </a:bodyPr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291C12-D0DE-4682-BEC3-EB3633F52FF6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9954A3-9DFD-4C44-94BA-B95130A3BA1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0A8ECF-2E56-4BBC-97F1-C89829920DCE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Ravni poveznik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ravokutnik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Pravokutnik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Jednakokračni trokut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Pravokutnik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Pravokutnik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Pravokutnik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Jednakokračni trokut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Jednakokračni trokut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A41F2F-6EE7-46EC-A200-F5C193921E66}" type="datetime1">
              <a:rPr lang="hr-HR" noProof="0" smtClean="0"/>
              <a:pPr rtl="0"/>
              <a:t>15.1.2021.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Pravokutnik 3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ravokutnik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Pravokutnik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Jednakokračni trokut 4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Pravokutnik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Jednakokračni trokut 4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Prostoručno: Oblik 4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49" name="Jednakokračni trokut 4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289" y="2166765"/>
            <a:ext cx="6960759" cy="2849671"/>
          </a:xfrm>
        </p:spPr>
        <p:txBody>
          <a:bodyPr rtlCol="0">
            <a:noAutofit/>
          </a:bodyPr>
          <a:lstStyle/>
          <a:p>
            <a:pPr algn="ctr"/>
            <a:r>
              <a:rPr lang="sr-Cyrl-RS" sz="7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Пољопривреда, сточарство, земљорадња</a:t>
            </a:r>
            <a:endParaRPr lang="sr-Cyrl-CS" sz="7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8B1921-F533-4F9E-8BF6-80EC4D45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 rtlCol="0">
            <a:normAutofit/>
          </a:bodyPr>
          <a:lstStyle/>
          <a:p>
            <a:pPr algn="l" rtl="0"/>
            <a:endParaRPr lang="hr-HR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   1. Шта је пољопривреда?</a:t>
            </a:r>
            <a:endParaRPr lang="hr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632" y="1257763"/>
            <a:ext cx="10480661" cy="3880773"/>
          </a:xfrm>
        </p:spPr>
        <p:txBody>
          <a:bodyPr/>
          <a:lstStyle/>
          <a:p>
            <a:pPr algn="just">
              <a:buNone/>
            </a:pPr>
            <a:r>
              <a:rPr lang="sr-Cyrl-RS" dirty="0" smtClean="0"/>
              <a:t>                   -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Пољопривреда је грана привреде која се бави:</a:t>
            </a: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обрадом земље                гајењем биљака                   гајењем животиња </a:t>
            </a:r>
          </a:p>
          <a:p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B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932977" y="1770927"/>
            <a:ext cx="1064867" cy="1053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72001" y="2280213"/>
            <a:ext cx="1076443" cy="34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7795551" y="1672542"/>
            <a:ext cx="1064871" cy="1030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zs_zs_zs_ZS_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244" y="3543314"/>
            <a:ext cx="3456000" cy="2081981"/>
          </a:xfrm>
          <a:prstGeom prst="rect">
            <a:avLst/>
          </a:prstGeom>
        </p:spPr>
      </p:pic>
      <p:pic>
        <p:nvPicPr>
          <p:cNvPr id="19" name="Picture 18" descr="zemljiste_neg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82" y="3565003"/>
            <a:ext cx="3456000" cy="2056495"/>
          </a:xfrm>
          <a:prstGeom prst="rect">
            <a:avLst/>
          </a:prstGeom>
        </p:spPr>
      </p:pic>
      <p:pic>
        <p:nvPicPr>
          <p:cNvPr id="20" name="Picture 19" descr="Tractor-and-dri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67" y="3564452"/>
            <a:ext cx="3456000" cy="204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2. Објасни како је настала пољопривреда.</a:t>
            </a:r>
            <a:endParaRPr lang="hr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83" y="1408235"/>
            <a:ext cx="8596668" cy="3880773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Некада давно људи нису обрађивали земљу. Хранили су се плодовима биљака и месом дивљих животиња.</a:t>
            </a:r>
          </a:p>
          <a:p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Уочили су да је из просутог сјемена никла нова биљка.</a:t>
            </a:r>
          </a:p>
          <a:p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Схватили су да биљке могу сами узгајати.</a:t>
            </a:r>
          </a:p>
          <a:p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Видјели су да се дивље животиње могу припитомити.</a:t>
            </a:r>
          </a:p>
          <a:p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Почели су да гаје биљке и домаће животиње.</a:t>
            </a:r>
            <a:endParaRPr lang="hr-B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59" y="239211"/>
            <a:ext cx="8596668" cy="1320800"/>
          </a:xfrm>
        </p:spPr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3. Опиши како су људи некада обрађивали           земљу и како је обрађују данас.</a:t>
            </a:r>
            <a:endParaRPr lang="hr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42958"/>
            <a:ext cx="8596668" cy="3880773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Некада су људи ручно обрађивали земљу.</a:t>
            </a:r>
          </a:p>
          <a:p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Данас људи обрађују земљу помоћу посебних пољопривредних машина.</a:t>
            </a:r>
          </a:p>
          <a:p>
            <a:pPr>
              <a:buNone/>
            </a:pP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r-B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gricolt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899" y="1926220"/>
            <a:ext cx="3034800" cy="1754530"/>
          </a:xfrm>
          <a:prstGeom prst="rect">
            <a:avLst/>
          </a:prstGeom>
        </p:spPr>
      </p:pic>
      <p:pic>
        <p:nvPicPr>
          <p:cNvPr id="5" name="Picture 4" descr="neolith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5" y="1953468"/>
            <a:ext cx="3032953" cy="1762005"/>
          </a:xfrm>
          <a:prstGeom prst="rect">
            <a:avLst/>
          </a:prstGeom>
        </p:spPr>
      </p:pic>
      <p:pic>
        <p:nvPicPr>
          <p:cNvPr id="6" name="Picture 5" descr="KOMBAJ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52" y="4838218"/>
            <a:ext cx="3137583" cy="1825654"/>
          </a:xfrm>
          <a:prstGeom prst="rect">
            <a:avLst/>
          </a:prstGeom>
        </p:spPr>
      </p:pic>
      <p:pic>
        <p:nvPicPr>
          <p:cNvPr id="7" name="Picture 6" descr="pexels-grain-comb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240" y="4826643"/>
            <a:ext cx="3139200" cy="1825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4. Наброј гране пољопривреде.</a:t>
            </a:r>
            <a:endParaRPr lang="hr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83" y="1304063"/>
            <a:ext cx="8596668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sr-Cyrl-R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Гране пољопривреде су:</a:t>
            </a: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sr-Cyrl-R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земљорадња           сточарство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193402" y="3455041"/>
            <a:ext cx="1423686" cy="879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907279" y="3431573"/>
            <a:ext cx="1425600" cy="87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Земљорадња је грана пољопривреде која се бави обрадом земље и узгојем биљака.</a:t>
            </a:r>
            <a:endParaRPr lang="hr-B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farmers-hand-planting-seed-in-soil-539840768_2122x1416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200" y="2852070"/>
            <a:ext cx="3780000" cy="2521231"/>
          </a:xfrm>
          <a:prstGeom prst="rect">
            <a:avLst/>
          </a:prstGeom>
        </p:spPr>
      </p:pic>
      <p:pic>
        <p:nvPicPr>
          <p:cNvPr id="5" name="Picture 4" descr="esen-4-1024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638" y="2835795"/>
            <a:ext cx="3743626" cy="2520000"/>
          </a:xfrm>
          <a:prstGeom prst="rect">
            <a:avLst/>
          </a:prstGeom>
        </p:spPr>
      </p:pic>
      <p:pic>
        <p:nvPicPr>
          <p:cNvPr id="6" name="Picture 5" descr="97613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5" y="2860610"/>
            <a:ext cx="3780000" cy="252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Сточарство је грана пољопривреде која се бави узгојем домаћих животиња.</a:t>
            </a:r>
            <a:endParaRPr lang="hr-B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LyiAe7m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7902" y="2544512"/>
            <a:ext cx="3780000" cy="2835000"/>
          </a:xfrm>
        </p:spPr>
      </p:pic>
      <p:pic>
        <p:nvPicPr>
          <p:cNvPr id="5" name="Picture 4" descr="zs_zs_zs_ZS_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2576196"/>
            <a:ext cx="3808070" cy="282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094" y="170688"/>
            <a:ext cx="8596668" cy="1320800"/>
          </a:xfrm>
        </p:spPr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5. Наброји основне гране земљорадње.</a:t>
            </a:r>
            <a:endParaRPr lang="hr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72" y="1153561"/>
            <a:ext cx="11892772" cy="388077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Основне гране земљорадње су:</a:t>
            </a:r>
          </a:p>
          <a:p>
            <a:pPr>
              <a:buNone/>
            </a:pP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ратарство                   воћарство                  виноградарство</a:t>
            </a:r>
          </a:p>
          <a:p>
            <a:pPr>
              <a:buNone/>
            </a:pP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sr-Cyrl-R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цвјећарство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ливадарство</a:t>
            </a:r>
            <a:endParaRPr lang="hr-B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vinogradarstvo-880x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587" y="2202992"/>
            <a:ext cx="2711417" cy="1828800"/>
          </a:xfrm>
          <a:prstGeom prst="rect">
            <a:avLst/>
          </a:prstGeom>
        </p:spPr>
      </p:pic>
      <p:pic>
        <p:nvPicPr>
          <p:cNvPr id="5" name="Picture 4" descr="liva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66" y="4852020"/>
            <a:ext cx="2614770" cy="1840675"/>
          </a:xfrm>
          <a:prstGeom prst="rect">
            <a:avLst/>
          </a:prstGeom>
        </p:spPr>
      </p:pic>
      <p:pic>
        <p:nvPicPr>
          <p:cNvPr id="6" name="Picture 5" descr="Ratarstvo4-1-1200x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68" y="2194797"/>
            <a:ext cx="2549087" cy="1881479"/>
          </a:xfrm>
          <a:prstGeom prst="rect">
            <a:avLst/>
          </a:prstGeom>
        </p:spPr>
      </p:pic>
      <p:pic>
        <p:nvPicPr>
          <p:cNvPr id="7" name="Picture 6" descr="karolina-rasadn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415" y="2205045"/>
            <a:ext cx="2556000" cy="1856910"/>
          </a:xfrm>
          <a:prstGeom prst="rect">
            <a:avLst/>
          </a:prstGeom>
        </p:spPr>
      </p:pic>
      <p:pic>
        <p:nvPicPr>
          <p:cNvPr id="8" name="Picture 7" descr="krizanteme_uzgoj_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4864608"/>
            <a:ext cx="2502408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85" y="58645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6. Које су посљедице употребе великих количина вјештачких ђубрива и хемијских средстава у пољопривреди?</a:t>
            </a:r>
            <a:endParaRPr lang="hr-B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Посљедице употребе великих количина вјештачких ђубрива и хемијских средстава у пољопривреди су:</a:t>
            </a:r>
          </a:p>
          <a:p>
            <a:pPr>
              <a:buFontTx/>
              <a:buChar char="-"/>
            </a:pP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загађивање земљишта,</a:t>
            </a:r>
          </a:p>
          <a:p>
            <a:pPr>
              <a:buFontTx/>
              <a:buChar char="-"/>
            </a:pP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загађивање воде,</a:t>
            </a:r>
          </a:p>
          <a:p>
            <a:pPr>
              <a:buFontTx/>
              <a:buChar char="-"/>
            </a:pP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угрожавање здравља људи.</a:t>
            </a:r>
          </a:p>
          <a:p>
            <a:pPr>
              <a:buNone/>
            </a:pPr>
            <a:endParaRPr lang="hr-B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S_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22" y="4942390"/>
            <a:ext cx="2731626" cy="1747777"/>
          </a:xfrm>
          <a:prstGeom prst="rect">
            <a:avLst/>
          </a:prstGeom>
        </p:spPr>
      </p:pic>
      <p:pic>
        <p:nvPicPr>
          <p:cNvPr id="5" name="Picture 4" descr="feature_pesticides_main-760x3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454" y="4965539"/>
            <a:ext cx="2850588" cy="17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89119559_win32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289_TF89119559.potx" id="{0EA6966E-377E-43C8-9BCC-1A7753F374A8}" vid="{BF943FFE-8625-4442-BCDD-8C360F9B40D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3E04B51-1D33-4F14-BBD7-79D7D27E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4F515-356D-4532-BE08-F6D7771916F0}">
  <ds:schemaRefs>
    <ds:schemaRef ds:uri="http://schemas.microsoft.com/office/2006/metadata/properties"/>
    <ds:schemaRef ds:uri="16c05727-aa75-4e4a-9b5f-8a80a1165891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tf89119559_win32</Template>
  <TotalTime>0</TotalTime>
  <Words>206</Words>
  <Application>Microsoft Office PowerPoint</Application>
  <PresentationFormat>Široki ekran</PresentationFormat>
  <Paragraphs>46</Paragraphs>
  <Slides>9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tf89119559_win32</vt:lpstr>
      <vt:lpstr>Пољопривреда, сточарство, земљорадња</vt:lpstr>
      <vt:lpstr>         1. Шта је пољопривреда?</vt:lpstr>
      <vt:lpstr>2. Објасни како је настала пољопривреда.</vt:lpstr>
      <vt:lpstr>3. Опиши како су људи некада обрађивали           земљу и како је обрађују данас.</vt:lpstr>
      <vt:lpstr>4. Наброј гране пољопривреде.</vt:lpstr>
      <vt:lpstr>Земљорадња је грана пољопривреде која се бави обрадом земље и узгојем биљака.</vt:lpstr>
      <vt:lpstr>Сточарство је грана пољопривреде која се бави узгојем домаћих животиња.</vt:lpstr>
      <vt:lpstr>5. Наброји основне гране земљорадње.</vt:lpstr>
      <vt:lpstr>6. Које су посљедице употребе великих количина вјештачких ђубрива и хемијских средстава у пољопривреди?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2021-01-13T19:40:15Z</dcterms:created>
  <dcterms:modified xsi:type="dcterms:W3CDTF">2021-01-15T20:17:38Z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