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310" r:id="rId2"/>
    <p:sldId id="309" r:id="rId3"/>
    <p:sldId id="258" r:id="rId4"/>
    <p:sldId id="311" r:id="rId5"/>
    <p:sldId id="312" r:id="rId6"/>
    <p:sldId id="313" r:id="rId7"/>
    <p:sldId id="314" r:id="rId8"/>
    <p:sldId id="316" r:id="rId9"/>
    <p:sldId id="269" r:id="rId10"/>
  </p:sldIdLst>
  <p:sldSz cx="9144000" cy="5143500" type="screen16x9"/>
  <p:notesSz cx="6858000" cy="9144000"/>
  <p:embeddedFontLst>
    <p:embeddedFont>
      <p:font typeface="Open Sans Light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Fjalla One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A88350-886E-4A28-BC1F-E10515AC37A3}">
  <a:tblStyle styleId="{52A88350-886E-4A28-BC1F-E10515AC37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5363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88c2138cf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88c2138cf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42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81db40db2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81db40db2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06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7856036">
            <a:off x="8399053" y="4179160"/>
            <a:ext cx="885547" cy="840931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2656800" y="-37550"/>
            <a:ext cx="6805050" cy="1155075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4250" y="4502651"/>
            <a:ext cx="6805050" cy="674448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9044280">
            <a:off x="7593510" y="-121036"/>
            <a:ext cx="2004485" cy="1904276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-186875" y="646625"/>
            <a:ext cx="624000" cy="5928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382000" y="1507650"/>
            <a:ext cx="3708000" cy="15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Font typeface="Fjalla One"/>
              <a:buNone/>
              <a:defRPr sz="80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682100" y="2943825"/>
            <a:ext cx="31077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None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29500" y="218725"/>
            <a:ext cx="230100" cy="23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434125" y="183000"/>
            <a:ext cx="108300" cy="108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-1107106">
            <a:off x="8528671" y="1301364"/>
            <a:ext cx="1281741" cy="739430"/>
            <a:chOff x="2047425" y="139025"/>
            <a:chExt cx="1082100" cy="301975"/>
          </a:xfrm>
        </p:grpSpPr>
        <p:cxnSp>
          <p:nvCxnSpPr>
            <p:cNvPr id="19" name="Google Shape;19;p2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Google Shape;27;p2"/>
          <p:cNvSpPr/>
          <p:nvPr/>
        </p:nvSpPr>
        <p:spPr>
          <a:xfrm rot="-7856088">
            <a:off x="8481249" y="4257205"/>
            <a:ext cx="721154" cy="684836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484">
            <a:off x="-188301" y="4288385"/>
            <a:ext cx="768507" cy="483855"/>
            <a:chOff x="2047425" y="139025"/>
            <a:chExt cx="1082100" cy="301975"/>
          </a:xfrm>
        </p:grpSpPr>
        <p:cxnSp>
          <p:nvCxnSpPr>
            <p:cNvPr id="29" name="Google Shape;29;p2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" name="Google Shape;37;p2"/>
          <p:cNvGrpSpPr/>
          <p:nvPr/>
        </p:nvGrpSpPr>
        <p:grpSpPr>
          <a:xfrm rot="-2700000" flipH="1">
            <a:off x="3230340" y="-212215"/>
            <a:ext cx="969135" cy="969885"/>
            <a:chOff x="3368407" y="4173748"/>
            <a:chExt cx="969007" cy="969757"/>
          </a:xfrm>
        </p:grpSpPr>
        <p:sp>
          <p:nvSpPr>
            <p:cNvPr id="38" name="Google Shape;38;p2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5128316">
            <a:off x="194387" y="353780"/>
            <a:ext cx="224200" cy="213087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9668962">
            <a:off x="7488386" y="4146536"/>
            <a:ext cx="313833" cy="31383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9666835">
            <a:off x="7270737" y="4379733"/>
            <a:ext cx="108438" cy="108438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 rot="8101428" flipH="1">
            <a:off x="5246706" y="4201602"/>
            <a:ext cx="1154753" cy="1155647"/>
            <a:chOff x="3368407" y="4173748"/>
            <a:chExt cx="969007" cy="969757"/>
          </a:xfrm>
        </p:grpSpPr>
        <p:sp>
          <p:nvSpPr>
            <p:cNvPr id="46" name="Google Shape;46;p2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1807889">
            <a:off x="5207399" y="720559"/>
            <a:ext cx="310209" cy="310209"/>
            <a:chOff x="5207300" y="720450"/>
            <a:chExt cx="310200" cy="310200"/>
          </a:xfrm>
        </p:grpSpPr>
        <p:sp>
          <p:nvSpPr>
            <p:cNvPr id="51" name="Google Shape;51;p2"/>
            <p:cNvSpPr/>
            <p:nvPr/>
          </p:nvSpPr>
          <p:spPr>
            <a:xfrm>
              <a:off x="5307650" y="720450"/>
              <a:ext cx="109500" cy="31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5400000">
              <a:off x="5314550" y="720450"/>
              <a:ext cx="95700" cy="31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1"/>
          <p:cNvSpPr/>
          <p:nvPr/>
        </p:nvSpPr>
        <p:spPr>
          <a:xfrm rot="-5400000">
            <a:off x="958991" y="1479790"/>
            <a:ext cx="2704718" cy="4622701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1"/>
          <p:cNvSpPr/>
          <p:nvPr/>
        </p:nvSpPr>
        <p:spPr>
          <a:xfrm rot="5400000">
            <a:off x="6207736" y="-808427"/>
            <a:ext cx="2203065" cy="3765619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31"/>
          <p:cNvGrpSpPr/>
          <p:nvPr/>
        </p:nvGrpSpPr>
        <p:grpSpPr>
          <a:xfrm rot="-431">
            <a:off x="8382464" y="160676"/>
            <a:ext cx="862217" cy="497323"/>
            <a:chOff x="2047425" y="139025"/>
            <a:chExt cx="1082100" cy="301975"/>
          </a:xfrm>
        </p:grpSpPr>
        <p:cxnSp>
          <p:nvCxnSpPr>
            <p:cNvPr id="603" name="Google Shape;603;p31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31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31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31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31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31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31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31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1" name="Google Shape;611;p31"/>
          <p:cNvSpPr/>
          <p:nvPr/>
        </p:nvSpPr>
        <p:spPr>
          <a:xfrm rot="-8504032">
            <a:off x="3267858" y="3638107"/>
            <a:ext cx="265939" cy="276857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1"/>
          <p:cNvSpPr/>
          <p:nvPr/>
        </p:nvSpPr>
        <p:spPr>
          <a:xfrm rot="-8497673">
            <a:off x="3019570" y="3807366"/>
            <a:ext cx="121302" cy="126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"/>
          <p:cNvSpPr/>
          <p:nvPr/>
        </p:nvSpPr>
        <p:spPr>
          <a:xfrm rot="6194169">
            <a:off x="-321010" y="914517"/>
            <a:ext cx="1125499" cy="1101485"/>
          </a:xfrm>
          <a:prstGeom prst="mathPlus">
            <a:avLst>
              <a:gd name="adj1" fmla="val 2352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1"/>
          <p:cNvSpPr/>
          <p:nvPr/>
        </p:nvSpPr>
        <p:spPr>
          <a:xfrm rot="796517">
            <a:off x="427214" y="1842640"/>
            <a:ext cx="509515" cy="49737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5_1">
    <p:bg>
      <p:bgPr>
        <a:solidFill>
          <a:schemeClr val="lt2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2"/>
          <p:cNvSpPr/>
          <p:nvPr/>
        </p:nvSpPr>
        <p:spPr>
          <a:xfrm flipH="1">
            <a:off x="346" y="0"/>
            <a:ext cx="9143654" cy="1337906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2"/>
          <p:cNvSpPr/>
          <p:nvPr/>
        </p:nvSpPr>
        <p:spPr>
          <a:xfrm rot="5400000" flipH="1">
            <a:off x="6224575" y="1999750"/>
            <a:ext cx="1470269" cy="4817231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32"/>
          <p:cNvGrpSpPr/>
          <p:nvPr/>
        </p:nvGrpSpPr>
        <p:grpSpPr>
          <a:xfrm rot="-2700000" flipH="1">
            <a:off x="7051915" y="108260"/>
            <a:ext cx="969135" cy="969885"/>
            <a:chOff x="3368407" y="4173748"/>
            <a:chExt cx="969007" cy="969757"/>
          </a:xfrm>
        </p:grpSpPr>
        <p:sp>
          <p:nvSpPr>
            <p:cNvPr id="619" name="Google Shape;619;p32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32"/>
          <p:cNvSpPr/>
          <p:nvPr/>
        </p:nvSpPr>
        <p:spPr>
          <a:xfrm rot="9668962">
            <a:off x="7488386" y="4146536"/>
            <a:ext cx="313833" cy="31383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2"/>
          <p:cNvSpPr/>
          <p:nvPr/>
        </p:nvSpPr>
        <p:spPr>
          <a:xfrm rot="9667284">
            <a:off x="7202582" y="4322748"/>
            <a:ext cx="171527" cy="171243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" name="Google Shape;625;p32"/>
          <p:cNvGrpSpPr/>
          <p:nvPr/>
        </p:nvGrpSpPr>
        <p:grpSpPr>
          <a:xfrm rot="8101428" flipH="1">
            <a:off x="663431" y="4097452"/>
            <a:ext cx="1154753" cy="1155647"/>
            <a:chOff x="3368407" y="4173748"/>
            <a:chExt cx="969007" cy="969757"/>
          </a:xfrm>
        </p:grpSpPr>
        <p:sp>
          <p:nvSpPr>
            <p:cNvPr id="626" name="Google Shape;626;p32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2"/>
          <p:cNvGrpSpPr/>
          <p:nvPr/>
        </p:nvGrpSpPr>
        <p:grpSpPr>
          <a:xfrm rot="1807889">
            <a:off x="480524" y="970784"/>
            <a:ext cx="310209" cy="310209"/>
            <a:chOff x="5207300" y="720450"/>
            <a:chExt cx="310200" cy="310200"/>
          </a:xfrm>
        </p:grpSpPr>
        <p:sp>
          <p:nvSpPr>
            <p:cNvPr id="631" name="Google Shape;631;p32"/>
            <p:cNvSpPr/>
            <p:nvPr/>
          </p:nvSpPr>
          <p:spPr>
            <a:xfrm>
              <a:off x="5307650" y="720450"/>
              <a:ext cx="109500" cy="31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 rot="5400000">
              <a:off x="5314550" y="720450"/>
              <a:ext cx="95700" cy="31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2">
  <p:cSld name="CUSTOM_3_1">
    <p:bg>
      <p:bgPr>
        <a:solidFill>
          <a:schemeClr val="dk2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7"/>
          <p:cNvSpPr txBox="1">
            <a:spLocks noGrp="1"/>
          </p:cNvSpPr>
          <p:nvPr>
            <p:ph type="title"/>
          </p:nvPr>
        </p:nvSpPr>
        <p:spPr>
          <a:xfrm flipH="1">
            <a:off x="691425" y="1812200"/>
            <a:ext cx="36804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12" name="Google Shape;712;p37"/>
          <p:cNvSpPr/>
          <p:nvPr/>
        </p:nvSpPr>
        <p:spPr>
          <a:xfrm>
            <a:off x="-28400" y="-15675"/>
            <a:ext cx="9143654" cy="1082762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7"/>
          <p:cNvSpPr/>
          <p:nvPr/>
        </p:nvSpPr>
        <p:spPr>
          <a:xfrm rot="5400000" flipH="1">
            <a:off x="5607488" y="1602213"/>
            <a:ext cx="2600256" cy="4548968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7"/>
          <p:cNvSpPr txBox="1">
            <a:spLocks noGrp="1"/>
          </p:cNvSpPr>
          <p:nvPr>
            <p:ph type="subTitle" idx="1"/>
          </p:nvPr>
        </p:nvSpPr>
        <p:spPr>
          <a:xfrm flipH="1">
            <a:off x="691425" y="2307134"/>
            <a:ext cx="36804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37"/>
          <p:cNvSpPr/>
          <p:nvPr/>
        </p:nvSpPr>
        <p:spPr>
          <a:xfrm rot="1901686" flipH="1">
            <a:off x="172141" y="946997"/>
            <a:ext cx="322615" cy="311805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7"/>
          <p:cNvSpPr/>
          <p:nvPr/>
        </p:nvSpPr>
        <p:spPr>
          <a:xfrm rot="1902487" flipH="1">
            <a:off x="204774" y="978443"/>
            <a:ext cx="257424" cy="248776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7"/>
          <p:cNvSpPr/>
          <p:nvPr/>
        </p:nvSpPr>
        <p:spPr>
          <a:xfrm rot="-252274">
            <a:off x="8380946" y="896573"/>
            <a:ext cx="319159" cy="3194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7"/>
          <p:cNvSpPr/>
          <p:nvPr/>
        </p:nvSpPr>
        <p:spPr>
          <a:xfrm rot="-251794">
            <a:off x="8716539" y="1171814"/>
            <a:ext cx="143485" cy="143485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/>
          <p:nvPr/>
        </p:nvSpPr>
        <p:spPr>
          <a:xfrm rot="10800000">
            <a:off x="-408750" y="3332804"/>
            <a:ext cx="9974700" cy="1810696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title" hasCustomPrompt="1"/>
          </p:nvPr>
        </p:nvSpPr>
        <p:spPr>
          <a:xfrm>
            <a:off x="3688650" y="1058598"/>
            <a:ext cx="1766700" cy="17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4"/>
          <p:cNvSpPr txBox="1">
            <a:spLocks noGrp="1"/>
          </p:cNvSpPr>
          <p:nvPr>
            <p:ph type="subTitle" idx="1"/>
          </p:nvPr>
        </p:nvSpPr>
        <p:spPr>
          <a:xfrm>
            <a:off x="2060100" y="3842411"/>
            <a:ext cx="50238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title" idx="2"/>
          </p:nvPr>
        </p:nvSpPr>
        <p:spPr>
          <a:xfrm>
            <a:off x="2060100" y="3102928"/>
            <a:ext cx="502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 flipH="1">
            <a:off x="84" y="3892475"/>
            <a:ext cx="6359617" cy="1250921"/>
          </a:xfrm>
          <a:custGeom>
            <a:avLst/>
            <a:gdLst/>
            <a:ahLst/>
            <a:cxnLst/>
            <a:rect l="l" t="t" r="r" b="b"/>
            <a:pathLst>
              <a:path w="285665" h="92558" extrusionOk="0">
                <a:moveTo>
                  <a:pt x="278169" y="1"/>
                </a:moveTo>
                <a:cubicBezTo>
                  <a:pt x="245103" y="1"/>
                  <a:pt x="237289" y="34204"/>
                  <a:pt x="215521" y="46452"/>
                </a:cubicBezTo>
                <a:cubicBezTo>
                  <a:pt x="210824" y="49099"/>
                  <a:pt x="205743" y="50132"/>
                  <a:pt x="200501" y="50132"/>
                </a:cubicBezTo>
                <a:cubicBezTo>
                  <a:pt x="186898" y="50132"/>
                  <a:pt x="172212" y="43174"/>
                  <a:pt x="160329" y="39405"/>
                </a:cubicBezTo>
                <a:cubicBezTo>
                  <a:pt x="149756" y="36049"/>
                  <a:pt x="139429" y="34533"/>
                  <a:pt x="129067" y="34533"/>
                </a:cubicBezTo>
                <a:cubicBezTo>
                  <a:pt x="118680" y="34533"/>
                  <a:pt x="108258" y="36057"/>
                  <a:pt x="97518" y="38777"/>
                </a:cubicBezTo>
                <a:cubicBezTo>
                  <a:pt x="76534" y="44084"/>
                  <a:pt x="56263" y="52344"/>
                  <a:pt x="37689" y="63499"/>
                </a:cubicBezTo>
                <a:cubicBezTo>
                  <a:pt x="28673" y="68920"/>
                  <a:pt x="20071" y="74997"/>
                  <a:pt x="11954" y="81688"/>
                </a:cubicBezTo>
                <a:cubicBezTo>
                  <a:pt x="8802" y="84298"/>
                  <a:pt x="5706" y="86980"/>
                  <a:pt x="2753" y="89819"/>
                </a:cubicBezTo>
                <a:cubicBezTo>
                  <a:pt x="2368" y="90190"/>
                  <a:pt x="542" y="92558"/>
                  <a:pt x="0" y="92558"/>
                </a:cubicBezTo>
                <a:lnTo>
                  <a:pt x="285308" y="92201"/>
                </a:lnTo>
                <a:lnTo>
                  <a:pt x="285664" y="546"/>
                </a:lnTo>
                <a:cubicBezTo>
                  <a:pt x="283027" y="176"/>
                  <a:pt x="280534" y="1"/>
                  <a:pt x="2781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0521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body" idx="1"/>
          </p:nvPr>
        </p:nvSpPr>
        <p:spPr>
          <a:xfrm>
            <a:off x="720000" y="1762125"/>
            <a:ext cx="3852000" cy="22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6"/>
          <p:cNvSpPr/>
          <p:nvPr/>
        </p:nvSpPr>
        <p:spPr>
          <a:xfrm rot="-5400000">
            <a:off x="8290387" y="15599"/>
            <a:ext cx="624000" cy="5928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rot="-5671684">
            <a:off x="8737550" y="739756"/>
            <a:ext cx="224200" cy="213087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6"/>
          <p:cNvGrpSpPr/>
          <p:nvPr/>
        </p:nvGrpSpPr>
        <p:grpSpPr>
          <a:xfrm rot="1273715">
            <a:off x="-532341" y="2744048"/>
            <a:ext cx="980822" cy="565755"/>
            <a:chOff x="2047425" y="139025"/>
            <a:chExt cx="1082100" cy="301975"/>
          </a:xfrm>
        </p:grpSpPr>
        <p:cxnSp>
          <p:nvCxnSpPr>
            <p:cNvPr id="112" name="Google Shape;112;p6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6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6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6"/>
          <p:cNvSpPr/>
          <p:nvPr/>
        </p:nvSpPr>
        <p:spPr>
          <a:xfrm>
            <a:off x="152224" y="-38280"/>
            <a:ext cx="367200" cy="3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676095" y="225752"/>
            <a:ext cx="172500" cy="1725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6"/>
          <p:cNvGrpSpPr/>
          <p:nvPr/>
        </p:nvGrpSpPr>
        <p:grpSpPr>
          <a:xfrm rot="-567">
            <a:off x="8734588" y="4331976"/>
            <a:ext cx="655644" cy="565750"/>
            <a:chOff x="2047425" y="139025"/>
            <a:chExt cx="1082100" cy="301975"/>
          </a:xfrm>
        </p:grpSpPr>
        <p:cxnSp>
          <p:nvCxnSpPr>
            <p:cNvPr id="123" name="Google Shape;123;p6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/>
          <p:nvPr/>
        </p:nvSpPr>
        <p:spPr>
          <a:xfrm>
            <a:off x="3065763" y="4002802"/>
            <a:ext cx="6078237" cy="1201403"/>
          </a:xfrm>
          <a:custGeom>
            <a:avLst/>
            <a:gdLst/>
            <a:ahLst/>
            <a:cxnLst/>
            <a:rect l="l" t="t" r="r" b="b"/>
            <a:pathLst>
              <a:path w="285665" h="92558" extrusionOk="0">
                <a:moveTo>
                  <a:pt x="278169" y="1"/>
                </a:moveTo>
                <a:cubicBezTo>
                  <a:pt x="245103" y="1"/>
                  <a:pt x="237289" y="34204"/>
                  <a:pt x="215521" y="46452"/>
                </a:cubicBezTo>
                <a:cubicBezTo>
                  <a:pt x="210824" y="49099"/>
                  <a:pt x="205743" y="50132"/>
                  <a:pt x="200501" y="50132"/>
                </a:cubicBezTo>
                <a:cubicBezTo>
                  <a:pt x="186898" y="50132"/>
                  <a:pt x="172212" y="43174"/>
                  <a:pt x="160329" y="39405"/>
                </a:cubicBezTo>
                <a:cubicBezTo>
                  <a:pt x="149756" y="36049"/>
                  <a:pt x="139429" y="34533"/>
                  <a:pt x="129067" y="34533"/>
                </a:cubicBezTo>
                <a:cubicBezTo>
                  <a:pt x="118680" y="34533"/>
                  <a:pt x="108258" y="36057"/>
                  <a:pt x="97518" y="38777"/>
                </a:cubicBezTo>
                <a:cubicBezTo>
                  <a:pt x="76534" y="44084"/>
                  <a:pt x="56263" y="52344"/>
                  <a:pt x="37689" y="63499"/>
                </a:cubicBezTo>
                <a:cubicBezTo>
                  <a:pt x="28673" y="68920"/>
                  <a:pt x="20071" y="74997"/>
                  <a:pt x="11954" y="81688"/>
                </a:cubicBezTo>
                <a:cubicBezTo>
                  <a:pt x="8802" y="84298"/>
                  <a:pt x="5706" y="86980"/>
                  <a:pt x="2753" y="89819"/>
                </a:cubicBezTo>
                <a:cubicBezTo>
                  <a:pt x="2368" y="90190"/>
                  <a:pt x="542" y="92558"/>
                  <a:pt x="0" y="92558"/>
                </a:cubicBezTo>
                <a:lnTo>
                  <a:pt x="285308" y="92201"/>
                </a:lnTo>
                <a:lnTo>
                  <a:pt x="285664" y="546"/>
                </a:lnTo>
                <a:cubicBezTo>
                  <a:pt x="283027" y="176"/>
                  <a:pt x="280534" y="1"/>
                  <a:pt x="2781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-52479" y="-25340"/>
            <a:ext cx="9407104" cy="2482853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720000" y="1250125"/>
            <a:ext cx="38520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720000" y="2873550"/>
            <a:ext cx="3852000" cy="774600"/>
          </a:xfrm>
          <a:prstGeom prst="rect">
            <a:avLst/>
          </a:prstGeom>
        </p:spPr>
        <p:txBody>
          <a:bodyPr spcFirstLastPara="1" wrap="square" lIns="91425" tIns="91425" rIns="98800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7"/>
          <p:cNvSpPr/>
          <p:nvPr/>
        </p:nvSpPr>
        <p:spPr>
          <a:xfrm rot="-5669555">
            <a:off x="4986674" y="399731"/>
            <a:ext cx="126388" cy="120084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7"/>
          <p:cNvGrpSpPr/>
          <p:nvPr/>
        </p:nvGrpSpPr>
        <p:grpSpPr>
          <a:xfrm rot="1273713">
            <a:off x="8768047" y="2316719"/>
            <a:ext cx="526572" cy="283408"/>
            <a:chOff x="2047425" y="139025"/>
            <a:chExt cx="1082100" cy="301975"/>
          </a:xfrm>
        </p:grpSpPr>
        <p:cxnSp>
          <p:nvCxnSpPr>
            <p:cNvPr id="138" name="Google Shape;138;p7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7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7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7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7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7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7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7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6" name="Google Shape;146;p7"/>
          <p:cNvGrpSpPr/>
          <p:nvPr/>
        </p:nvGrpSpPr>
        <p:grpSpPr>
          <a:xfrm rot="-567">
            <a:off x="-353112" y="2473653"/>
            <a:ext cx="655644" cy="387253"/>
            <a:chOff x="2047425" y="139025"/>
            <a:chExt cx="1082100" cy="301975"/>
          </a:xfrm>
        </p:grpSpPr>
        <p:cxnSp>
          <p:nvCxnSpPr>
            <p:cNvPr id="147" name="Google Shape;147;p7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7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7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7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7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7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7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7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" name="Google Shape;155;p7"/>
          <p:cNvSpPr/>
          <p:nvPr/>
        </p:nvSpPr>
        <p:spPr>
          <a:xfrm rot="4095526">
            <a:off x="574173" y="4317276"/>
            <a:ext cx="424388" cy="40294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"/>
          <p:cNvSpPr/>
          <p:nvPr/>
        </p:nvSpPr>
        <p:spPr>
          <a:xfrm rot="-5400000">
            <a:off x="8248348" y="625504"/>
            <a:ext cx="351300" cy="3339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"/>
          <p:cNvSpPr/>
          <p:nvPr/>
        </p:nvSpPr>
        <p:spPr>
          <a:xfrm rot="-6859640">
            <a:off x="297688" y="4596809"/>
            <a:ext cx="243962" cy="231597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"/>
          <p:cNvSpPr/>
          <p:nvPr/>
        </p:nvSpPr>
        <p:spPr>
          <a:xfrm rot="-5400000">
            <a:off x="8161005" y="550498"/>
            <a:ext cx="509100" cy="483900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 rot="9389092">
            <a:off x="7349189" y="4279458"/>
            <a:ext cx="206771" cy="2067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395574">
            <a:off x="7146061" y="4343485"/>
            <a:ext cx="97417" cy="9741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TITLE_ONLY_2">
    <p:bg>
      <p:bgPr>
        <a:solidFill>
          <a:schemeClr val="dk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1834200" y="1759335"/>
            <a:ext cx="5475600" cy="20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/>
          <p:nvPr/>
        </p:nvSpPr>
        <p:spPr>
          <a:xfrm rot="-5400000">
            <a:off x="1488126" y="-2281816"/>
            <a:ext cx="5555216" cy="9494317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/>
          <p:nvPr/>
        </p:nvSpPr>
        <p:spPr>
          <a:xfrm rot="8906445" flipH="1">
            <a:off x="2037818" y="304427"/>
            <a:ext cx="163361" cy="155483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"/>
          <p:cNvSpPr/>
          <p:nvPr/>
        </p:nvSpPr>
        <p:spPr>
          <a:xfrm rot="7465102" flipH="1">
            <a:off x="1678237" y="299944"/>
            <a:ext cx="294570" cy="280262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"/>
          <p:cNvSpPr/>
          <p:nvPr/>
        </p:nvSpPr>
        <p:spPr>
          <a:xfrm rot="7457445">
            <a:off x="8427429" y="2799651"/>
            <a:ext cx="333338" cy="333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"/>
          <p:cNvSpPr/>
          <p:nvPr/>
        </p:nvSpPr>
        <p:spPr>
          <a:xfrm rot="7459681">
            <a:off x="8171728" y="3122461"/>
            <a:ext cx="156934" cy="156934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13"/>
          <p:cNvGrpSpPr/>
          <p:nvPr/>
        </p:nvGrpSpPr>
        <p:grpSpPr>
          <a:xfrm rot="1273763">
            <a:off x="8723893" y="334076"/>
            <a:ext cx="607836" cy="450615"/>
            <a:chOff x="2047425" y="139025"/>
            <a:chExt cx="1082100" cy="301975"/>
          </a:xfrm>
        </p:grpSpPr>
        <p:cxnSp>
          <p:nvCxnSpPr>
            <p:cNvPr id="273" name="Google Shape;273;p13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1" name="Google Shape;281;p13"/>
          <p:cNvGrpSpPr/>
          <p:nvPr/>
        </p:nvGrpSpPr>
        <p:grpSpPr>
          <a:xfrm rot="1273953">
            <a:off x="-610611" y="3749541"/>
            <a:ext cx="947182" cy="702215"/>
            <a:chOff x="2047425" y="139025"/>
            <a:chExt cx="1082100" cy="301975"/>
          </a:xfrm>
        </p:grpSpPr>
        <p:cxnSp>
          <p:nvCxnSpPr>
            <p:cNvPr id="282" name="Google Shape;282;p13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3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3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3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3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3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3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3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0" name="Google Shape;290;p13"/>
          <p:cNvSpPr/>
          <p:nvPr/>
        </p:nvSpPr>
        <p:spPr>
          <a:xfrm rot="-8495506">
            <a:off x="-151740" y="339211"/>
            <a:ext cx="330779" cy="33077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 rot="-8497951">
            <a:off x="-121182" y="136236"/>
            <a:ext cx="119381" cy="119381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3"/>
          <p:cNvGrpSpPr/>
          <p:nvPr/>
        </p:nvGrpSpPr>
        <p:grpSpPr>
          <a:xfrm rot="2695972">
            <a:off x="7134167" y="599367"/>
            <a:ext cx="935561" cy="936285"/>
            <a:chOff x="3368407" y="4173748"/>
            <a:chExt cx="969007" cy="969757"/>
          </a:xfrm>
        </p:grpSpPr>
        <p:sp>
          <p:nvSpPr>
            <p:cNvPr id="293" name="Google Shape;293;p13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-3703883">
            <a:off x="610918" y="2952183"/>
            <a:ext cx="2270338" cy="2290846"/>
            <a:chOff x="1313000" y="237900"/>
            <a:chExt cx="5081500" cy="5226650"/>
          </a:xfrm>
        </p:grpSpPr>
        <p:sp>
          <p:nvSpPr>
            <p:cNvPr id="298" name="Google Shape;298;p13"/>
            <p:cNvSpPr/>
            <p:nvPr/>
          </p:nvSpPr>
          <p:spPr>
            <a:xfrm>
              <a:off x="2336100" y="1502375"/>
              <a:ext cx="4058400" cy="3324450"/>
            </a:xfrm>
            <a:custGeom>
              <a:avLst/>
              <a:gdLst/>
              <a:ahLst/>
              <a:cxnLst/>
              <a:rect l="l" t="t" r="r" b="b"/>
              <a:pathLst>
                <a:path w="162336" h="132978" extrusionOk="0">
                  <a:moveTo>
                    <a:pt x="133881" y="1"/>
                  </a:moveTo>
                  <a:cubicBezTo>
                    <a:pt x="131441" y="1"/>
                    <a:pt x="128885" y="329"/>
                    <a:pt x="126294" y="1060"/>
                  </a:cubicBezTo>
                  <a:cubicBezTo>
                    <a:pt x="105585" y="6836"/>
                    <a:pt x="106783" y="11626"/>
                    <a:pt x="86286" y="14866"/>
                  </a:cubicBezTo>
                  <a:cubicBezTo>
                    <a:pt x="65718" y="18106"/>
                    <a:pt x="48672" y="39448"/>
                    <a:pt x="44446" y="50014"/>
                  </a:cubicBezTo>
                  <a:cubicBezTo>
                    <a:pt x="40220" y="60650"/>
                    <a:pt x="31063" y="71779"/>
                    <a:pt x="18103" y="75935"/>
                  </a:cubicBezTo>
                  <a:cubicBezTo>
                    <a:pt x="5142" y="80020"/>
                    <a:pt x="0" y="102771"/>
                    <a:pt x="10848" y="115943"/>
                  </a:cubicBezTo>
                  <a:cubicBezTo>
                    <a:pt x="21021" y="128330"/>
                    <a:pt x="34893" y="132977"/>
                    <a:pt x="47663" y="132977"/>
                  </a:cubicBezTo>
                  <a:cubicBezTo>
                    <a:pt x="64956" y="132977"/>
                    <a:pt x="80229" y="124457"/>
                    <a:pt x="81566" y="115098"/>
                  </a:cubicBezTo>
                  <a:cubicBezTo>
                    <a:pt x="83961" y="98756"/>
                    <a:pt x="83045" y="84458"/>
                    <a:pt x="108614" y="72554"/>
                  </a:cubicBezTo>
                  <a:cubicBezTo>
                    <a:pt x="134112" y="60650"/>
                    <a:pt x="116714" y="29165"/>
                    <a:pt x="141015" y="22121"/>
                  </a:cubicBezTo>
                  <a:cubicBezTo>
                    <a:pt x="162336" y="16020"/>
                    <a:pt x="150934" y="1"/>
                    <a:pt x="133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2528025" y="1696150"/>
              <a:ext cx="3219000" cy="3768400"/>
            </a:xfrm>
            <a:custGeom>
              <a:avLst/>
              <a:gdLst/>
              <a:ahLst/>
              <a:cxnLst/>
              <a:rect l="l" t="t" r="r" b="b"/>
              <a:pathLst>
                <a:path w="128760" h="150736" extrusionOk="0">
                  <a:moveTo>
                    <a:pt x="128337" y="1"/>
                  </a:moveTo>
                  <a:cubicBezTo>
                    <a:pt x="128126" y="142"/>
                    <a:pt x="103121" y="10496"/>
                    <a:pt x="75016" y="34163"/>
                  </a:cubicBezTo>
                  <a:cubicBezTo>
                    <a:pt x="49025" y="55998"/>
                    <a:pt x="15004" y="93964"/>
                    <a:pt x="1" y="150525"/>
                  </a:cubicBezTo>
                  <a:lnTo>
                    <a:pt x="1128" y="150736"/>
                  </a:lnTo>
                  <a:cubicBezTo>
                    <a:pt x="16061" y="94386"/>
                    <a:pt x="49941" y="56703"/>
                    <a:pt x="75650" y="35078"/>
                  </a:cubicBezTo>
                  <a:cubicBezTo>
                    <a:pt x="103684" y="11482"/>
                    <a:pt x="128548" y="1128"/>
                    <a:pt x="128760" y="987"/>
                  </a:cubicBezTo>
                  <a:lnTo>
                    <a:pt x="128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313000" y="237900"/>
              <a:ext cx="2560400" cy="4684800"/>
            </a:xfrm>
            <a:custGeom>
              <a:avLst/>
              <a:gdLst/>
              <a:ahLst/>
              <a:cxnLst/>
              <a:rect l="l" t="t" r="r" b="b"/>
              <a:pathLst>
                <a:path w="102416" h="187392" extrusionOk="0">
                  <a:moveTo>
                    <a:pt x="81850" y="1"/>
                  </a:moveTo>
                  <a:cubicBezTo>
                    <a:pt x="76353" y="1"/>
                    <a:pt x="70025" y="2344"/>
                    <a:pt x="64943" y="7757"/>
                  </a:cubicBezTo>
                  <a:cubicBezTo>
                    <a:pt x="49729" y="23958"/>
                    <a:pt x="53251" y="28184"/>
                    <a:pt x="37050" y="41778"/>
                  </a:cubicBezTo>
                  <a:cubicBezTo>
                    <a:pt x="20850" y="55443"/>
                    <a:pt x="16835" y="85731"/>
                    <a:pt x="18596" y="98621"/>
                  </a:cubicBezTo>
                  <a:cubicBezTo>
                    <a:pt x="20427" y="111440"/>
                    <a:pt x="18032" y="127500"/>
                    <a:pt x="9016" y="138065"/>
                  </a:cubicBezTo>
                  <a:cubicBezTo>
                    <a:pt x="1" y="148701"/>
                    <a:pt x="7115" y="174552"/>
                    <a:pt x="23456" y="182582"/>
                  </a:cubicBezTo>
                  <a:cubicBezTo>
                    <a:pt x="30249" y="185951"/>
                    <a:pt x="36885" y="187392"/>
                    <a:pt x="43139" y="187392"/>
                  </a:cubicBezTo>
                  <a:cubicBezTo>
                    <a:pt x="69958" y="187392"/>
                    <a:pt x="89736" y="160898"/>
                    <a:pt x="84595" y="146447"/>
                  </a:cubicBezTo>
                  <a:cubicBezTo>
                    <a:pt x="78185" y="128627"/>
                    <a:pt x="70085" y="114469"/>
                    <a:pt x="86215" y="89534"/>
                  </a:cubicBezTo>
                  <a:cubicBezTo>
                    <a:pt x="102416" y="64670"/>
                    <a:pt x="70860" y="41144"/>
                    <a:pt x="88610" y="21915"/>
                  </a:cubicBezTo>
                  <a:cubicBezTo>
                    <a:pt x="100357" y="9186"/>
                    <a:pt x="92732" y="1"/>
                    <a:pt x="81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10600" y="532175"/>
              <a:ext cx="1628875" cy="4886600"/>
            </a:xfrm>
            <a:custGeom>
              <a:avLst/>
              <a:gdLst/>
              <a:ahLst/>
              <a:cxnLst/>
              <a:rect l="l" t="t" r="r" b="b"/>
              <a:pathLst>
                <a:path w="65155" h="195464" extrusionOk="0">
                  <a:moveTo>
                    <a:pt x="64591" y="1"/>
                  </a:moveTo>
                  <a:cubicBezTo>
                    <a:pt x="58745" y="3945"/>
                    <a:pt x="42333" y="34374"/>
                    <a:pt x="31133" y="71424"/>
                  </a:cubicBezTo>
                  <a:cubicBezTo>
                    <a:pt x="20991" y="105163"/>
                    <a:pt x="11975" y="153976"/>
                    <a:pt x="26485" y="195464"/>
                  </a:cubicBezTo>
                  <a:lnTo>
                    <a:pt x="26485" y="195464"/>
                  </a:lnTo>
                  <a:lnTo>
                    <a:pt x="27471" y="195182"/>
                  </a:lnTo>
                  <a:cubicBezTo>
                    <a:pt x="0" y="116926"/>
                    <a:pt x="55223" y="7467"/>
                    <a:pt x="65154" y="917"/>
                  </a:cubicBezTo>
                  <a:lnTo>
                    <a:pt x="64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2884542" flipH="1">
            <a:off x="6196477" y="2952476"/>
            <a:ext cx="2270197" cy="2290259"/>
            <a:chOff x="1313000" y="237900"/>
            <a:chExt cx="5081500" cy="5226650"/>
          </a:xfrm>
        </p:grpSpPr>
        <p:sp>
          <p:nvSpPr>
            <p:cNvPr id="303" name="Google Shape;303;p13"/>
            <p:cNvSpPr/>
            <p:nvPr/>
          </p:nvSpPr>
          <p:spPr>
            <a:xfrm>
              <a:off x="2336100" y="1502375"/>
              <a:ext cx="4058400" cy="3324450"/>
            </a:xfrm>
            <a:custGeom>
              <a:avLst/>
              <a:gdLst/>
              <a:ahLst/>
              <a:cxnLst/>
              <a:rect l="l" t="t" r="r" b="b"/>
              <a:pathLst>
                <a:path w="162336" h="132978" extrusionOk="0">
                  <a:moveTo>
                    <a:pt x="133881" y="1"/>
                  </a:moveTo>
                  <a:cubicBezTo>
                    <a:pt x="131441" y="1"/>
                    <a:pt x="128885" y="329"/>
                    <a:pt x="126294" y="1060"/>
                  </a:cubicBezTo>
                  <a:cubicBezTo>
                    <a:pt x="105585" y="6836"/>
                    <a:pt x="106783" y="11626"/>
                    <a:pt x="86286" y="14866"/>
                  </a:cubicBezTo>
                  <a:cubicBezTo>
                    <a:pt x="65718" y="18106"/>
                    <a:pt x="48672" y="39448"/>
                    <a:pt x="44446" y="50014"/>
                  </a:cubicBezTo>
                  <a:cubicBezTo>
                    <a:pt x="40220" y="60650"/>
                    <a:pt x="31063" y="71779"/>
                    <a:pt x="18103" y="75935"/>
                  </a:cubicBezTo>
                  <a:cubicBezTo>
                    <a:pt x="5142" y="80020"/>
                    <a:pt x="0" y="102771"/>
                    <a:pt x="10848" y="115943"/>
                  </a:cubicBezTo>
                  <a:cubicBezTo>
                    <a:pt x="21021" y="128330"/>
                    <a:pt x="34893" y="132977"/>
                    <a:pt x="47663" y="132977"/>
                  </a:cubicBezTo>
                  <a:cubicBezTo>
                    <a:pt x="64956" y="132977"/>
                    <a:pt x="80229" y="124457"/>
                    <a:pt x="81566" y="115098"/>
                  </a:cubicBezTo>
                  <a:cubicBezTo>
                    <a:pt x="83961" y="98756"/>
                    <a:pt x="83045" y="84458"/>
                    <a:pt x="108614" y="72554"/>
                  </a:cubicBezTo>
                  <a:cubicBezTo>
                    <a:pt x="134112" y="60650"/>
                    <a:pt x="116714" y="29165"/>
                    <a:pt x="141015" y="22121"/>
                  </a:cubicBezTo>
                  <a:cubicBezTo>
                    <a:pt x="162336" y="16020"/>
                    <a:pt x="150934" y="1"/>
                    <a:pt x="133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528025" y="1696150"/>
              <a:ext cx="3219000" cy="3768400"/>
            </a:xfrm>
            <a:custGeom>
              <a:avLst/>
              <a:gdLst/>
              <a:ahLst/>
              <a:cxnLst/>
              <a:rect l="l" t="t" r="r" b="b"/>
              <a:pathLst>
                <a:path w="128760" h="150736" extrusionOk="0">
                  <a:moveTo>
                    <a:pt x="128337" y="1"/>
                  </a:moveTo>
                  <a:cubicBezTo>
                    <a:pt x="128126" y="142"/>
                    <a:pt x="103121" y="10496"/>
                    <a:pt x="75016" y="34163"/>
                  </a:cubicBezTo>
                  <a:cubicBezTo>
                    <a:pt x="49025" y="55998"/>
                    <a:pt x="15004" y="93964"/>
                    <a:pt x="1" y="150525"/>
                  </a:cubicBezTo>
                  <a:lnTo>
                    <a:pt x="1128" y="150736"/>
                  </a:lnTo>
                  <a:cubicBezTo>
                    <a:pt x="16061" y="94386"/>
                    <a:pt x="49941" y="56703"/>
                    <a:pt x="75650" y="35078"/>
                  </a:cubicBezTo>
                  <a:cubicBezTo>
                    <a:pt x="103684" y="11482"/>
                    <a:pt x="128548" y="1128"/>
                    <a:pt x="128760" y="987"/>
                  </a:cubicBezTo>
                  <a:lnTo>
                    <a:pt x="128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313000" y="237900"/>
              <a:ext cx="2560400" cy="4684800"/>
            </a:xfrm>
            <a:custGeom>
              <a:avLst/>
              <a:gdLst/>
              <a:ahLst/>
              <a:cxnLst/>
              <a:rect l="l" t="t" r="r" b="b"/>
              <a:pathLst>
                <a:path w="102416" h="187392" extrusionOk="0">
                  <a:moveTo>
                    <a:pt x="81850" y="1"/>
                  </a:moveTo>
                  <a:cubicBezTo>
                    <a:pt x="76353" y="1"/>
                    <a:pt x="70025" y="2344"/>
                    <a:pt x="64943" y="7757"/>
                  </a:cubicBezTo>
                  <a:cubicBezTo>
                    <a:pt x="49729" y="23958"/>
                    <a:pt x="53251" y="28184"/>
                    <a:pt x="37050" y="41778"/>
                  </a:cubicBezTo>
                  <a:cubicBezTo>
                    <a:pt x="20850" y="55443"/>
                    <a:pt x="16835" y="85731"/>
                    <a:pt x="18596" y="98621"/>
                  </a:cubicBezTo>
                  <a:cubicBezTo>
                    <a:pt x="20427" y="111440"/>
                    <a:pt x="18032" y="127500"/>
                    <a:pt x="9016" y="138065"/>
                  </a:cubicBezTo>
                  <a:cubicBezTo>
                    <a:pt x="1" y="148701"/>
                    <a:pt x="7115" y="174552"/>
                    <a:pt x="23456" y="182582"/>
                  </a:cubicBezTo>
                  <a:cubicBezTo>
                    <a:pt x="30249" y="185951"/>
                    <a:pt x="36885" y="187392"/>
                    <a:pt x="43139" y="187392"/>
                  </a:cubicBezTo>
                  <a:cubicBezTo>
                    <a:pt x="69958" y="187392"/>
                    <a:pt x="89736" y="160898"/>
                    <a:pt x="84595" y="146447"/>
                  </a:cubicBezTo>
                  <a:cubicBezTo>
                    <a:pt x="78185" y="128627"/>
                    <a:pt x="70085" y="114469"/>
                    <a:pt x="86215" y="89534"/>
                  </a:cubicBezTo>
                  <a:cubicBezTo>
                    <a:pt x="102416" y="64670"/>
                    <a:pt x="70860" y="41144"/>
                    <a:pt x="88610" y="21915"/>
                  </a:cubicBezTo>
                  <a:cubicBezTo>
                    <a:pt x="100357" y="9186"/>
                    <a:pt x="92732" y="1"/>
                    <a:pt x="81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610600" y="532175"/>
              <a:ext cx="1628875" cy="4886600"/>
            </a:xfrm>
            <a:custGeom>
              <a:avLst/>
              <a:gdLst/>
              <a:ahLst/>
              <a:cxnLst/>
              <a:rect l="l" t="t" r="r" b="b"/>
              <a:pathLst>
                <a:path w="65155" h="195464" extrusionOk="0">
                  <a:moveTo>
                    <a:pt x="64591" y="1"/>
                  </a:moveTo>
                  <a:cubicBezTo>
                    <a:pt x="58745" y="3945"/>
                    <a:pt x="42333" y="34374"/>
                    <a:pt x="31133" y="71424"/>
                  </a:cubicBezTo>
                  <a:cubicBezTo>
                    <a:pt x="20991" y="105163"/>
                    <a:pt x="11975" y="153976"/>
                    <a:pt x="26485" y="195464"/>
                  </a:cubicBezTo>
                  <a:lnTo>
                    <a:pt x="26485" y="195464"/>
                  </a:lnTo>
                  <a:lnTo>
                    <a:pt x="27471" y="195182"/>
                  </a:lnTo>
                  <a:cubicBezTo>
                    <a:pt x="0" y="116926"/>
                    <a:pt x="55223" y="7467"/>
                    <a:pt x="65154" y="917"/>
                  </a:cubicBezTo>
                  <a:lnTo>
                    <a:pt x="64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TITLE_ONLY_1">
    <p:bg>
      <p:bgPr>
        <a:solidFill>
          <a:schemeClr val="accent4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/>
          <p:nvPr/>
        </p:nvSpPr>
        <p:spPr>
          <a:xfrm rot="-5400000">
            <a:off x="1823086" y="-1438364"/>
            <a:ext cx="4762783" cy="8439044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4374925" y="540000"/>
            <a:ext cx="4049100" cy="20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4"/>
          <p:cNvSpPr/>
          <p:nvPr/>
        </p:nvSpPr>
        <p:spPr>
          <a:xfrm rot="7121598" flipH="1">
            <a:off x="247782" y="219572"/>
            <a:ext cx="198700" cy="188908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5671217" flipH="1">
            <a:off x="-106363" y="382689"/>
            <a:ext cx="357813" cy="340097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457400">
            <a:off x="8177173" y="4327380"/>
            <a:ext cx="206609" cy="20660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459600">
            <a:off x="8018592" y="4527430"/>
            <a:ext cx="97356" cy="97356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1273763">
            <a:off x="8723893" y="334076"/>
            <a:ext cx="607836" cy="450615"/>
            <a:chOff x="2047425" y="139025"/>
            <a:chExt cx="1082100" cy="301975"/>
          </a:xfrm>
        </p:grpSpPr>
        <p:cxnSp>
          <p:nvCxnSpPr>
            <p:cNvPr id="315" name="Google Shape;315;p14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4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4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4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14"/>
          <p:cNvGrpSpPr/>
          <p:nvPr/>
        </p:nvGrpSpPr>
        <p:grpSpPr>
          <a:xfrm rot="1201746">
            <a:off x="5033537" y="2971622"/>
            <a:ext cx="227977" cy="227935"/>
            <a:chOff x="4069645" y="4173748"/>
            <a:chExt cx="267769" cy="267769"/>
          </a:xfrm>
        </p:grpSpPr>
        <p:sp>
          <p:nvSpPr>
            <p:cNvPr id="324" name="Google Shape;324;p14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"/>
          <p:cNvSpPr/>
          <p:nvPr/>
        </p:nvSpPr>
        <p:spPr>
          <a:xfrm flipH="1">
            <a:off x="396" y="4329873"/>
            <a:ext cx="3396557" cy="828625"/>
          </a:xfrm>
          <a:custGeom>
            <a:avLst/>
            <a:gdLst/>
            <a:ahLst/>
            <a:cxnLst/>
            <a:rect l="l" t="t" r="r" b="b"/>
            <a:pathLst>
              <a:path w="285665" h="92558" extrusionOk="0">
                <a:moveTo>
                  <a:pt x="278169" y="1"/>
                </a:moveTo>
                <a:cubicBezTo>
                  <a:pt x="245103" y="1"/>
                  <a:pt x="237289" y="34204"/>
                  <a:pt x="215521" y="46452"/>
                </a:cubicBezTo>
                <a:cubicBezTo>
                  <a:pt x="210824" y="49099"/>
                  <a:pt x="205743" y="50132"/>
                  <a:pt x="200501" y="50132"/>
                </a:cubicBezTo>
                <a:cubicBezTo>
                  <a:pt x="186898" y="50132"/>
                  <a:pt x="172212" y="43174"/>
                  <a:pt x="160329" y="39405"/>
                </a:cubicBezTo>
                <a:cubicBezTo>
                  <a:pt x="149756" y="36049"/>
                  <a:pt x="139429" y="34533"/>
                  <a:pt x="129067" y="34533"/>
                </a:cubicBezTo>
                <a:cubicBezTo>
                  <a:pt x="118680" y="34533"/>
                  <a:pt x="108258" y="36057"/>
                  <a:pt x="97518" y="38777"/>
                </a:cubicBezTo>
                <a:cubicBezTo>
                  <a:pt x="76534" y="44084"/>
                  <a:pt x="56263" y="52344"/>
                  <a:pt x="37689" y="63499"/>
                </a:cubicBezTo>
                <a:cubicBezTo>
                  <a:pt x="28673" y="68920"/>
                  <a:pt x="20071" y="74997"/>
                  <a:pt x="11954" y="81688"/>
                </a:cubicBezTo>
                <a:cubicBezTo>
                  <a:pt x="8802" y="84298"/>
                  <a:pt x="5706" y="86980"/>
                  <a:pt x="2753" y="89819"/>
                </a:cubicBezTo>
                <a:cubicBezTo>
                  <a:pt x="2368" y="90190"/>
                  <a:pt x="542" y="92558"/>
                  <a:pt x="0" y="92558"/>
                </a:cubicBezTo>
                <a:lnTo>
                  <a:pt x="285308" y="92201"/>
                </a:lnTo>
                <a:lnTo>
                  <a:pt x="285664" y="546"/>
                </a:lnTo>
                <a:cubicBezTo>
                  <a:pt x="283027" y="176"/>
                  <a:pt x="280534" y="1"/>
                  <a:pt x="2781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6"/>
          <p:cNvSpPr/>
          <p:nvPr/>
        </p:nvSpPr>
        <p:spPr>
          <a:xfrm>
            <a:off x="4569175" y="3792173"/>
            <a:ext cx="4620631" cy="1351347"/>
          </a:xfrm>
          <a:custGeom>
            <a:avLst/>
            <a:gdLst/>
            <a:ahLst/>
            <a:cxnLst/>
            <a:rect l="l" t="t" r="r" b="b"/>
            <a:pathLst>
              <a:path w="285665" h="92558" extrusionOk="0">
                <a:moveTo>
                  <a:pt x="278169" y="1"/>
                </a:moveTo>
                <a:cubicBezTo>
                  <a:pt x="245103" y="1"/>
                  <a:pt x="237289" y="34204"/>
                  <a:pt x="215521" y="46452"/>
                </a:cubicBezTo>
                <a:cubicBezTo>
                  <a:pt x="210824" y="49099"/>
                  <a:pt x="205743" y="50132"/>
                  <a:pt x="200501" y="50132"/>
                </a:cubicBezTo>
                <a:cubicBezTo>
                  <a:pt x="186898" y="50132"/>
                  <a:pt x="172212" y="43174"/>
                  <a:pt x="160329" y="39405"/>
                </a:cubicBezTo>
                <a:cubicBezTo>
                  <a:pt x="149756" y="36049"/>
                  <a:pt x="139429" y="34533"/>
                  <a:pt x="129067" y="34533"/>
                </a:cubicBezTo>
                <a:cubicBezTo>
                  <a:pt x="118680" y="34533"/>
                  <a:pt x="108258" y="36057"/>
                  <a:pt x="97518" y="38777"/>
                </a:cubicBezTo>
                <a:cubicBezTo>
                  <a:pt x="76534" y="44084"/>
                  <a:pt x="56263" y="52344"/>
                  <a:pt x="37689" y="63499"/>
                </a:cubicBezTo>
                <a:cubicBezTo>
                  <a:pt x="28673" y="68920"/>
                  <a:pt x="20071" y="74997"/>
                  <a:pt x="11954" y="81688"/>
                </a:cubicBezTo>
                <a:cubicBezTo>
                  <a:pt x="8802" y="84298"/>
                  <a:pt x="5706" y="86980"/>
                  <a:pt x="2753" y="89819"/>
                </a:cubicBezTo>
                <a:cubicBezTo>
                  <a:pt x="2368" y="90190"/>
                  <a:pt x="542" y="92558"/>
                  <a:pt x="0" y="92558"/>
                </a:cubicBezTo>
                <a:lnTo>
                  <a:pt x="285308" y="92201"/>
                </a:lnTo>
                <a:lnTo>
                  <a:pt x="285664" y="546"/>
                </a:lnTo>
                <a:cubicBezTo>
                  <a:pt x="283027" y="176"/>
                  <a:pt x="280534" y="1"/>
                  <a:pt x="278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title"/>
          </p:nvPr>
        </p:nvSpPr>
        <p:spPr>
          <a:xfrm>
            <a:off x="4572000" y="1638550"/>
            <a:ext cx="3852000" cy="11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1"/>
          </p:nvPr>
        </p:nvSpPr>
        <p:spPr>
          <a:xfrm>
            <a:off x="4572000" y="2675950"/>
            <a:ext cx="38520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16"/>
          <p:cNvSpPr/>
          <p:nvPr/>
        </p:nvSpPr>
        <p:spPr>
          <a:xfrm rot="-554321">
            <a:off x="8411030" y="146168"/>
            <a:ext cx="265342" cy="252864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rot="-8371639">
            <a:off x="8568445" y="399459"/>
            <a:ext cx="478365" cy="454775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"/>
          <p:cNvSpPr/>
          <p:nvPr/>
        </p:nvSpPr>
        <p:spPr>
          <a:xfrm>
            <a:off x="4348636" y="159673"/>
            <a:ext cx="282000" cy="275400"/>
          </a:xfrm>
          <a:prstGeom prst="mathPlus">
            <a:avLst>
              <a:gd name="adj1" fmla="val 2352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"/>
          <p:cNvSpPr/>
          <p:nvPr/>
        </p:nvSpPr>
        <p:spPr>
          <a:xfrm rot="1771543">
            <a:off x="4047299" y="377712"/>
            <a:ext cx="496130" cy="484707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"/>
          <p:cNvSpPr/>
          <p:nvPr/>
        </p:nvSpPr>
        <p:spPr>
          <a:xfrm rot="10800000">
            <a:off x="8123772" y="-23842"/>
            <a:ext cx="1074853" cy="5167342"/>
          </a:xfrm>
          <a:custGeom>
            <a:avLst/>
            <a:gdLst/>
            <a:ahLst/>
            <a:cxnLst/>
            <a:rect l="l" t="t" r="r" b="b"/>
            <a:pathLst>
              <a:path w="95734" h="209056" extrusionOk="0">
                <a:moveTo>
                  <a:pt x="0" y="0"/>
                </a:moveTo>
                <a:lnTo>
                  <a:pt x="0" y="14745"/>
                </a:lnTo>
                <a:cubicBezTo>
                  <a:pt x="31" y="14915"/>
                  <a:pt x="46" y="15069"/>
                  <a:pt x="62" y="15239"/>
                </a:cubicBezTo>
                <a:cubicBezTo>
                  <a:pt x="77" y="19026"/>
                  <a:pt x="93" y="22813"/>
                  <a:pt x="93" y="26599"/>
                </a:cubicBezTo>
                <a:cubicBezTo>
                  <a:pt x="108" y="28779"/>
                  <a:pt x="108" y="30958"/>
                  <a:pt x="124" y="33137"/>
                </a:cubicBezTo>
                <a:cubicBezTo>
                  <a:pt x="139" y="37079"/>
                  <a:pt x="155" y="41020"/>
                  <a:pt x="170" y="44961"/>
                </a:cubicBezTo>
                <a:cubicBezTo>
                  <a:pt x="170" y="51499"/>
                  <a:pt x="185" y="58037"/>
                  <a:pt x="201" y="64574"/>
                </a:cubicBezTo>
                <a:cubicBezTo>
                  <a:pt x="201" y="68701"/>
                  <a:pt x="216" y="72828"/>
                  <a:pt x="216" y="76955"/>
                </a:cubicBezTo>
                <a:cubicBezTo>
                  <a:pt x="216" y="79103"/>
                  <a:pt x="232" y="81251"/>
                  <a:pt x="232" y="83400"/>
                </a:cubicBezTo>
                <a:cubicBezTo>
                  <a:pt x="247" y="87557"/>
                  <a:pt x="247" y="91715"/>
                  <a:pt x="263" y="95872"/>
                </a:cubicBezTo>
                <a:cubicBezTo>
                  <a:pt x="263" y="102163"/>
                  <a:pt x="278" y="108469"/>
                  <a:pt x="294" y="114790"/>
                </a:cubicBezTo>
                <a:cubicBezTo>
                  <a:pt x="294" y="118933"/>
                  <a:pt x="294" y="123075"/>
                  <a:pt x="309" y="127217"/>
                </a:cubicBezTo>
                <a:cubicBezTo>
                  <a:pt x="294" y="129350"/>
                  <a:pt x="309" y="131483"/>
                  <a:pt x="325" y="133616"/>
                </a:cubicBezTo>
                <a:cubicBezTo>
                  <a:pt x="340" y="137789"/>
                  <a:pt x="340" y="141946"/>
                  <a:pt x="355" y="146135"/>
                </a:cubicBezTo>
                <a:cubicBezTo>
                  <a:pt x="371" y="152425"/>
                  <a:pt x="386" y="158700"/>
                  <a:pt x="386" y="164991"/>
                </a:cubicBezTo>
                <a:cubicBezTo>
                  <a:pt x="402" y="169148"/>
                  <a:pt x="402" y="173306"/>
                  <a:pt x="402" y="177464"/>
                </a:cubicBezTo>
                <a:cubicBezTo>
                  <a:pt x="417" y="179581"/>
                  <a:pt x="417" y="181699"/>
                  <a:pt x="417" y="183816"/>
                </a:cubicBezTo>
                <a:cubicBezTo>
                  <a:pt x="433" y="188005"/>
                  <a:pt x="448" y="192193"/>
                  <a:pt x="448" y="196382"/>
                </a:cubicBezTo>
                <a:cubicBezTo>
                  <a:pt x="464" y="200277"/>
                  <a:pt x="479" y="204171"/>
                  <a:pt x="479" y="208066"/>
                </a:cubicBezTo>
                <a:lnTo>
                  <a:pt x="479" y="208638"/>
                </a:lnTo>
                <a:cubicBezTo>
                  <a:pt x="850" y="208654"/>
                  <a:pt x="1190" y="208684"/>
                  <a:pt x="1530" y="208684"/>
                </a:cubicBezTo>
                <a:lnTo>
                  <a:pt x="15703" y="208746"/>
                </a:lnTo>
                <a:lnTo>
                  <a:pt x="32720" y="208839"/>
                </a:lnTo>
                <a:lnTo>
                  <a:pt x="49690" y="208932"/>
                </a:lnTo>
                <a:lnTo>
                  <a:pt x="66661" y="209025"/>
                </a:lnTo>
                <a:lnTo>
                  <a:pt x="70509" y="209055"/>
                </a:lnTo>
                <a:cubicBezTo>
                  <a:pt x="70664" y="209055"/>
                  <a:pt x="70803" y="209040"/>
                  <a:pt x="71066" y="209025"/>
                </a:cubicBezTo>
                <a:cubicBezTo>
                  <a:pt x="70911" y="208916"/>
                  <a:pt x="70849" y="208854"/>
                  <a:pt x="70788" y="208808"/>
                </a:cubicBezTo>
                <a:cubicBezTo>
                  <a:pt x="66924" y="206258"/>
                  <a:pt x="64265" y="202765"/>
                  <a:pt x="62534" y="198515"/>
                </a:cubicBezTo>
                <a:cubicBezTo>
                  <a:pt x="61576" y="196103"/>
                  <a:pt x="60927" y="193569"/>
                  <a:pt x="60633" y="190988"/>
                </a:cubicBezTo>
                <a:cubicBezTo>
                  <a:pt x="60324" y="188345"/>
                  <a:pt x="60309" y="185671"/>
                  <a:pt x="60587" y="183028"/>
                </a:cubicBezTo>
                <a:cubicBezTo>
                  <a:pt x="61035" y="178731"/>
                  <a:pt x="62287" y="174666"/>
                  <a:pt x="64126" y="170756"/>
                </a:cubicBezTo>
                <a:cubicBezTo>
                  <a:pt x="65935" y="166938"/>
                  <a:pt x="68176" y="163368"/>
                  <a:pt x="70633" y="159937"/>
                </a:cubicBezTo>
                <a:cubicBezTo>
                  <a:pt x="72967" y="156676"/>
                  <a:pt x="75471" y="153554"/>
                  <a:pt x="77975" y="150431"/>
                </a:cubicBezTo>
                <a:cubicBezTo>
                  <a:pt x="80664" y="147078"/>
                  <a:pt x="83353" y="143739"/>
                  <a:pt x="85826" y="140215"/>
                </a:cubicBezTo>
                <a:cubicBezTo>
                  <a:pt x="88191" y="136846"/>
                  <a:pt x="90339" y="133353"/>
                  <a:pt x="92039" y="129597"/>
                </a:cubicBezTo>
                <a:cubicBezTo>
                  <a:pt x="93585" y="126181"/>
                  <a:pt x="94682" y="122596"/>
                  <a:pt x="95301" y="118902"/>
                </a:cubicBezTo>
                <a:cubicBezTo>
                  <a:pt x="95671" y="116645"/>
                  <a:pt x="95733" y="114389"/>
                  <a:pt x="95718" y="112117"/>
                </a:cubicBezTo>
                <a:cubicBezTo>
                  <a:pt x="95702" y="107943"/>
                  <a:pt x="94961" y="103879"/>
                  <a:pt x="93894" y="99860"/>
                </a:cubicBezTo>
                <a:cubicBezTo>
                  <a:pt x="92580" y="94976"/>
                  <a:pt x="90679" y="90324"/>
                  <a:pt x="88531" y="85764"/>
                </a:cubicBezTo>
                <a:cubicBezTo>
                  <a:pt x="86429" y="81329"/>
                  <a:pt x="84111" y="77047"/>
                  <a:pt x="81746" y="72735"/>
                </a:cubicBezTo>
                <a:cubicBezTo>
                  <a:pt x="79366" y="68423"/>
                  <a:pt x="76970" y="64111"/>
                  <a:pt x="74791" y="59690"/>
                </a:cubicBezTo>
                <a:cubicBezTo>
                  <a:pt x="73245" y="56568"/>
                  <a:pt x="71761" y="53400"/>
                  <a:pt x="70633" y="50092"/>
                </a:cubicBezTo>
                <a:cubicBezTo>
                  <a:pt x="69845" y="47867"/>
                  <a:pt x="69304" y="45579"/>
                  <a:pt x="69010" y="43245"/>
                </a:cubicBezTo>
                <a:cubicBezTo>
                  <a:pt x="68639" y="40324"/>
                  <a:pt x="68871" y="37357"/>
                  <a:pt x="69690" y="34528"/>
                </a:cubicBezTo>
                <a:cubicBezTo>
                  <a:pt x="70355" y="32349"/>
                  <a:pt x="71097" y="30185"/>
                  <a:pt x="71823" y="28021"/>
                </a:cubicBezTo>
                <a:cubicBezTo>
                  <a:pt x="72457" y="26213"/>
                  <a:pt x="72967" y="24358"/>
                  <a:pt x="73369" y="22488"/>
                </a:cubicBezTo>
                <a:cubicBezTo>
                  <a:pt x="73972" y="19459"/>
                  <a:pt x="73740" y="16321"/>
                  <a:pt x="72720" y="13416"/>
                </a:cubicBezTo>
                <a:cubicBezTo>
                  <a:pt x="71545" y="9954"/>
                  <a:pt x="69752" y="6862"/>
                  <a:pt x="67140" y="4281"/>
                </a:cubicBezTo>
                <a:cubicBezTo>
                  <a:pt x="65517" y="2689"/>
                  <a:pt x="63678" y="1453"/>
                  <a:pt x="61468" y="804"/>
                </a:cubicBezTo>
                <a:cubicBezTo>
                  <a:pt x="60463" y="525"/>
                  <a:pt x="59428" y="402"/>
                  <a:pt x="58392" y="402"/>
                </a:cubicBezTo>
                <a:lnTo>
                  <a:pt x="52550" y="402"/>
                </a:lnTo>
                <a:lnTo>
                  <a:pt x="30943" y="386"/>
                </a:lnTo>
                <a:cubicBezTo>
                  <a:pt x="28006" y="371"/>
                  <a:pt x="25069" y="371"/>
                  <a:pt x="22133" y="355"/>
                </a:cubicBezTo>
                <a:cubicBezTo>
                  <a:pt x="17759" y="325"/>
                  <a:pt x="13369" y="309"/>
                  <a:pt x="8980" y="247"/>
                </a:cubicBezTo>
                <a:cubicBezTo>
                  <a:pt x="6306" y="232"/>
                  <a:pt x="3632" y="155"/>
                  <a:pt x="958" y="93"/>
                </a:cubicBezTo>
                <a:cubicBezTo>
                  <a:pt x="726" y="77"/>
                  <a:pt x="495" y="46"/>
                  <a:pt x="27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"/>
          <p:cNvSpPr txBox="1">
            <a:spLocks noGrp="1"/>
          </p:cNvSpPr>
          <p:nvPr>
            <p:ph type="title"/>
          </p:nvPr>
        </p:nvSpPr>
        <p:spPr>
          <a:xfrm>
            <a:off x="720000" y="1263725"/>
            <a:ext cx="6119700" cy="17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7"/>
          <p:cNvSpPr txBox="1">
            <a:spLocks noGrp="1"/>
          </p:cNvSpPr>
          <p:nvPr>
            <p:ph type="subTitle" idx="1"/>
          </p:nvPr>
        </p:nvSpPr>
        <p:spPr>
          <a:xfrm>
            <a:off x="720000" y="3034175"/>
            <a:ext cx="29322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7"/>
          <p:cNvSpPr/>
          <p:nvPr/>
        </p:nvSpPr>
        <p:spPr>
          <a:xfrm rot="7829134">
            <a:off x="6550445" y="202906"/>
            <a:ext cx="708811" cy="674191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7"/>
          <p:cNvGrpSpPr/>
          <p:nvPr/>
        </p:nvGrpSpPr>
        <p:grpSpPr>
          <a:xfrm rot="-662">
            <a:off x="8107730" y="-23807"/>
            <a:ext cx="561935" cy="497323"/>
            <a:chOff x="2047425" y="139025"/>
            <a:chExt cx="1082100" cy="301975"/>
          </a:xfrm>
        </p:grpSpPr>
        <p:cxnSp>
          <p:nvCxnSpPr>
            <p:cNvPr id="372" name="Google Shape;372;p17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7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7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7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7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7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7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7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0" name="Google Shape;380;p17"/>
          <p:cNvSpPr/>
          <p:nvPr/>
        </p:nvSpPr>
        <p:spPr>
          <a:xfrm flipH="1">
            <a:off x="-68837" y="3792150"/>
            <a:ext cx="5412638" cy="1351347"/>
          </a:xfrm>
          <a:custGeom>
            <a:avLst/>
            <a:gdLst/>
            <a:ahLst/>
            <a:cxnLst/>
            <a:rect l="l" t="t" r="r" b="b"/>
            <a:pathLst>
              <a:path w="285665" h="92558" extrusionOk="0">
                <a:moveTo>
                  <a:pt x="278169" y="1"/>
                </a:moveTo>
                <a:cubicBezTo>
                  <a:pt x="245103" y="1"/>
                  <a:pt x="237289" y="34204"/>
                  <a:pt x="215521" y="46452"/>
                </a:cubicBezTo>
                <a:cubicBezTo>
                  <a:pt x="210824" y="49099"/>
                  <a:pt x="205743" y="50132"/>
                  <a:pt x="200501" y="50132"/>
                </a:cubicBezTo>
                <a:cubicBezTo>
                  <a:pt x="186898" y="50132"/>
                  <a:pt x="172212" y="43174"/>
                  <a:pt x="160329" y="39405"/>
                </a:cubicBezTo>
                <a:cubicBezTo>
                  <a:pt x="149756" y="36049"/>
                  <a:pt x="139429" y="34533"/>
                  <a:pt x="129067" y="34533"/>
                </a:cubicBezTo>
                <a:cubicBezTo>
                  <a:pt x="118680" y="34533"/>
                  <a:pt x="108258" y="36057"/>
                  <a:pt x="97518" y="38777"/>
                </a:cubicBezTo>
                <a:cubicBezTo>
                  <a:pt x="76534" y="44084"/>
                  <a:pt x="56263" y="52344"/>
                  <a:pt x="37689" y="63499"/>
                </a:cubicBezTo>
                <a:cubicBezTo>
                  <a:pt x="28673" y="68920"/>
                  <a:pt x="20071" y="74997"/>
                  <a:pt x="11954" y="81688"/>
                </a:cubicBezTo>
                <a:cubicBezTo>
                  <a:pt x="8802" y="84298"/>
                  <a:pt x="5706" y="86980"/>
                  <a:pt x="2753" y="89819"/>
                </a:cubicBezTo>
                <a:cubicBezTo>
                  <a:pt x="2368" y="90190"/>
                  <a:pt x="542" y="92558"/>
                  <a:pt x="0" y="92558"/>
                </a:cubicBezTo>
                <a:lnTo>
                  <a:pt x="285308" y="92201"/>
                </a:lnTo>
                <a:lnTo>
                  <a:pt x="285664" y="546"/>
                </a:lnTo>
                <a:cubicBezTo>
                  <a:pt x="283027" y="176"/>
                  <a:pt x="280534" y="1"/>
                  <a:pt x="278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7"/>
          <p:cNvSpPr/>
          <p:nvPr/>
        </p:nvSpPr>
        <p:spPr>
          <a:xfrm rot="-8451524">
            <a:off x="537407" y="378055"/>
            <a:ext cx="228600" cy="228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7"/>
          <p:cNvSpPr/>
          <p:nvPr/>
        </p:nvSpPr>
        <p:spPr>
          <a:xfrm rot="-8453438">
            <a:off x="364939" y="395843"/>
            <a:ext cx="107482" cy="107482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17"/>
          <p:cNvGrpSpPr/>
          <p:nvPr/>
        </p:nvGrpSpPr>
        <p:grpSpPr>
          <a:xfrm rot="1807680">
            <a:off x="4959494" y="4550064"/>
            <a:ext cx="222113" cy="222113"/>
            <a:chOff x="5207300" y="720450"/>
            <a:chExt cx="310200" cy="310200"/>
          </a:xfrm>
        </p:grpSpPr>
        <p:sp>
          <p:nvSpPr>
            <p:cNvPr id="384" name="Google Shape;384;p17"/>
            <p:cNvSpPr/>
            <p:nvPr/>
          </p:nvSpPr>
          <p:spPr>
            <a:xfrm>
              <a:off x="5307650" y="720450"/>
              <a:ext cx="109500" cy="310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 rot="5400000">
              <a:off x="5314550" y="720450"/>
              <a:ext cx="95700" cy="310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"/>
          <p:cNvSpPr/>
          <p:nvPr/>
        </p:nvSpPr>
        <p:spPr>
          <a:xfrm>
            <a:off x="-52479" y="-25340"/>
            <a:ext cx="9407104" cy="2482853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9"/>
          <p:cNvSpPr txBox="1">
            <a:spLocks noGrp="1"/>
          </p:cNvSpPr>
          <p:nvPr>
            <p:ph type="title" hasCustomPrompt="1"/>
          </p:nvPr>
        </p:nvSpPr>
        <p:spPr>
          <a:xfrm>
            <a:off x="2843100" y="1137825"/>
            <a:ext cx="34578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400"/>
              <a:buNone/>
              <a:defRPr sz="124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2060100" y="4072575"/>
            <a:ext cx="50238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19"/>
          <p:cNvSpPr txBox="1">
            <a:spLocks noGrp="1"/>
          </p:cNvSpPr>
          <p:nvPr>
            <p:ph type="title" idx="2"/>
          </p:nvPr>
        </p:nvSpPr>
        <p:spPr>
          <a:xfrm>
            <a:off x="2060100" y="3401425"/>
            <a:ext cx="502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jalla One"/>
              <a:buNone/>
              <a:defRPr sz="33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9" r:id="rId5"/>
    <p:sldLayoutId id="2147483660" r:id="rId6"/>
    <p:sldLayoutId id="2147483662" r:id="rId7"/>
    <p:sldLayoutId id="2147483663" r:id="rId8"/>
    <p:sldLayoutId id="2147483665" r:id="rId9"/>
    <p:sldLayoutId id="2147483676" r:id="rId10"/>
    <p:sldLayoutId id="2147483677" r:id="rId11"/>
    <p:sldLayoutId id="2147483678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661DD-5D1E-4810-90A1-0FE381E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9146" y="718050"/>
            <a:ext cx="4421767" cy="621192"/>
          </a:xfrm>
        </p:spPr>
        <p:txBody>
          <a:bodyPr/>
          <a:lstStyle/>
          <a:p>
            <a:r>
              <a:rPr lang="sr-Cyrl-BA" sz="2800" b="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ПОЗНАВАЊЕ</a:t>
            </a:r>
            <a:r>
              <a:rPr lang="en-US" sz="2800" b="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b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 5. РАЗРЕД</a:t>
            </a:r>
            <a:endParaRPr lang="en-US" sz="2800" b="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84A383-117A-4405-83C5-8B9E47E28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3400" y="2060247"/>
            <a:ext cx="4568134" cy="485100"/>
          </a:xfrm>
        </p:spPr>
        <p:txBody>
          <a:bodyPr/>
          <a:lstStyle/>
          <a:p>
            <a:r>
              <a:rPr lang="sr-Cyrl-BA" sz="32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ЗА ВАРЕЊЕ</a:t>
            </a:r>
            <a:endParaRPr lang="en-US" sz="32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DB0476-213A-447C-9793-50FA0CC83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37" y="1616148"/>
            <a:ext cx="2230179" cy="223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108A75-66E5-4B97-8777-1E208016D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49" y="613449"/>
            <a:ext cx="1560328" cy="1560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AFEC08-CF76-45A2-A0EF-B8512A697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629" y="3272168"/>
            <a:ext cx="1297173" cy="1297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AF9645-C1BF-4223-8FF5-AFE7ED209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177" y="893134"/>
            <a:ext cx="1560328" cy="1560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BBF325-7611-4A8C-9A32-2F9E064F0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71084"/>
            <a:ext cx="1818215" cy="18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A19DA-DA61-41BE-A9AF-E1BF4D3F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97951" y="1411507"/>
            <a:ext cx="4643918" cy="222817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Храну уносимо у организам преко </a:t>
            </a:r>
            <a:r>
              <a:rPr kumimoji="0" lang="sr-Cyrl-BA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којима се налази </a:t>
            </a:r>
            <a:r>
              <a:rPr kumimoji="0" lang="sr-Cyrl-BA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усна дупља 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 </a:t>
            </a:r>
            <a:r>
              <a:rPr kumimoji="0" lang="sr-Cyrl-BA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зубима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sr-Cyrl-BA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језиком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43717F-FE86-40F8-845C-4C49FE5D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93581"/>
            <a:ext cx="4124616" cy="41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3"/>
          <p:cNvGrpSpPr/>
          <p:nvPr/>
        </p:nvGrpSpPr>
        <p:grpSpPr>
          <a:xfrm>
            <a:off x="-11" y="309523"/>
            <a:ext cx="601215" cy="538572"/>
            <a:chOff x="2047425" y="139025"/>
            <a:chExt cx="1082100" cy="301975"/>
          </a:xfrm>
        </p:grpSpPr>
        <p:cxnSp>
          <p:nvCxnSpPr>
            <p:cNvPr id="887" name="Google Shape;887;p43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43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43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43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43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43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43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43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2E8323-9CEC-4C3C-B8BF-EF9E6764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63" y="456215"/>
            <a:ext cx="3922084" cy="39220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75824B-3B93-4E94-89AE-F2C2B7DB280F}"/>
              </a:ext>
            </a:extLst>
          </p:cNvPr>
          <p:cNvSpPr txBox="1"/>
          <p:nvPr/>
        </p:nvSpPr>
        <p:spPr>
          <a:xfrm>
            <a:off x="3742661" y="456215"/>
            <a:ext cx="50398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горњој и доњој вилици одрасле особе има по 16 зуба што је укупно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зуба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Предњи зуби или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сјекутићи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откидају храну. </a:t>
            </a:r>
          </a:p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се залогај хране нађе у устима започиње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варење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Преткутњаци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кутњаци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дробе и ситне храну,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пљувачка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разлаже, а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језик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мијеша, обликује у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залогај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гура према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једњаку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3FB4C0-C3BC-486F-A629-3ED8DA11789C}"/>
              </a:ext>
            </a:extLst>
          </p:cNvPr>
          <p:cNvSpPr txBox="1"/>
          <p:nvPr/>
        </p:nvSpPr>
        <p:spPr>
          <a:xfrm>
            <a:off x="818707" y="574158"/>
            <a:ext cx="7506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храна прође кроз једњак стиже у </a:t>
            </a:r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желудац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њему се мијеша са соком желуца, даље се разграђује и постаје </a:t>
            </a:r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кашаста маса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E263BD-9FDB-4800-8E89-EEB8E8CA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09" y="1848734"/>
            <a:ext cx="3496783" cy="34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68C021-35D0-4DAA-87B1-9407FFBA2294}"/>
              </a:ext>
            </a:extLst>
          </p:cNvPr>
          <p:cNvSpPr txBox="1"/>
          <p:nvPr/>
        </p:nvSpPr>
        <p:spPr>
          <a:xfrm>
            <a:off x="409354" y="191386"/>
            <a:ext cx="83252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желуца храна одлази у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 цријево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којем се варење даље наставља. Храна се у танком цријеву потпуно свари у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храњиве материје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тада је зид танког цријева упија и преноси у крв. </a:t>
            </a:r>
          </a:p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Дио хране који се није сварио одлази у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дебело цријево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кроз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заршни дио дебелог цријева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анални отвор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избацује из организма.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6C3F97-EF18-469E-820C-4B1A4FCFC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74" y="2603648"/>
            <a:ext cx="2539852" cy="2539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25FC8F-4CAB-41C1-B440-8F88878A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64164" y="1924492"/>
            <a:ext cx="2484486" cy="2484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90F984-0ED0-4B3F-A2E7-B1B33E079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5741">
            <a:off x="2298118" y="3010048"/>
            <a:ext cx="2616578" cy="26165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30ADACA-039C-4599-8FE5-BE1A91E5A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219898" y="2030398"/>
            <a:ext cx="2571750" cy="2571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788059F-FDE0-432A-938A-C8F872489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433484" y="3296335"/>
            <a:ext cx="2449008" cy="24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F26EF8-AFC5-4500-B5F6-961EB61F5E91}"/>
              </a:ext>
            </a:extLst>
          </p:cNvPr>
          <p:cNvSpPr txBox="1"/>
          <p:nvPr/>
        </p:nvSpPr>
        <p:spPr>
          <a:xfrm>
            <a:off x="324293" y="309592"/>
            <a:ext cx="84954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храњиве материје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нашем организму потребне за раст, развој и обнављање. Наравно, не смијемо заборавити ни воду коју је, поред хране, неопходно уносити у организам.</a:t>
            </a:r>
          </a:p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за варење, као уосталом и сви наши органи, могу да оболе од различитих болести. </a:t>
            </a:r>
          </a:p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Кварење зуба је изазвано нередовном хигијеном усне дупље.  Потребно је да зубе редовно перемо и контролишемо њихово здравље код зубара.</a:t>
            </a:r>
          </a:p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Болови у стомаку, повраћање, пролив, мучнина, и присуство паразита у цријевима су, такође, болести органа за варење.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856E41-C902-4D23-BBD5-3295113F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57" y="3890186"/>
            <a:ext cx="1593555" cy="1593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7F8B29-8CD9-4778-8232-0320CC2E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121" y="3167173"/>
            <a:ext cx="2465424" cy="2465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FC5B9A-DC94-48B7-A9DA-B019E48E9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155" y="4249226"/>
            <a:ext cx="1139012" cy="1139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4B3A6E5-B758-42BE-B561-9659A133B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777" y="3443619"/>
            <a:ext cx="1912531" cy="19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AE9DB2-66F7-4BFB-A566-DBDC5FB0ACC9}"/>
              </a:ext>
            </a:extLst>
          </p:cNvPr>
          <p:cNvSpPr txBox="1"/>
          <p:nvPr/>
        </p:nvSpPr>
        <p:spPr>
          <a:xfrm>
            <a:off x="522429" y="224478"/>
            <a:ext cx="8016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је да водимо рачуна о томе да су нам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руке, радна површина и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за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храну увијек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 се обавезно редовно перу зуби,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храна хигијенски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исправна и чиста (воће и поврће),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не једемо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недовољно кувану и печену, као ни превише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масну и зачињену храну, нити превише хладну или топлу, као и да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умјерено једемо  разноврсну храну у складу са годинама и физичком активношћу. Посљедњи оброк треба да је 3 сата прије спавања.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13" y="2753661"/>
            <a:ext cx="4615072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C3AEBB-3DDA-469C-86AF-04E57E53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1" y="3171307"/>
            <a:ext cx="1710513" cy="17105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02B7050B-1A3D-4337-A3C0-68ED685C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47" y="472484"/>
            <a:ext cx="6956707" cy="659022"/>
          </a:xfrm>
        </p:spPr>
        <p:txBody>
          <a:bodyPr/>
          <a:lstStyle/>
          <a:p>
            <a:r>
              <a:rPr lang="az-Cyrl-A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az-Cyrl-A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Cyrl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САМОСТАЛАН </a:t>
            </a:r>
            <a:r>
              <a:rPr lang="az-Cyrl-A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BA48D4-684A-4AB7-A0DC-091669409CA9}"/>
              </a:ext>
            </a:extLst>
          </p:cNvPr>
          <p:cNvSpPr txBox="1"/>
          <p:nvPr/>
        </p:nvSpPr>
        <p:spPr>
          <a:xfrm>
            <a:off x="569665" y="1561360"/>
            <a:ext cx="784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Размислите и напишите како ви тренутно чувате своје органе за варење, а шта би сте могли урадити да допринесете њиховом још бољем здарвљу.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4"/>
          <p:cNvSpPr txBox="1">
            <a:spLocks noGrp="1"/>
          </p:cNvSpPr>
          <p:nvPr>
            <p:ph type="title"/>
          </p:nvPr>
        </p:nvSpPr>
        <p:spPr>
          <a:xfrm>
            <a:off x="805458" y="1046953"/>
            <a:ext cx="7533084" cy="20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z-Cyrl-AZ" sz="54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</a:t>
            </a:r>
            <a:r>
              <a:rPr lang="sr-Latn-BA" sz="54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az-Cyrl-AZ" sz="5400" b="1" i="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AAC5F2-9254-449C-B4A5-A80CBA5C5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52" y="3265524"/>
            <a:ext cx="2503968" cy="1877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inic Presentation by Slidesgo">
  <a:themeElements>
    <a:clrScheme name="Simple Light">
      <a:dk1>
        <a:srgbClr val="339EDB"/>
      </a:dk1>
      <a:lt1>
        <a:srgbClr val="9FD1EE"/>
      </a:lt1>
      <a:dk2>
        <a:srgbClr val="D0EDF8"/>
      </a:dk2>
      <a:lt2>
        <a:srgbClr val="FFE8E5"/>
      </a:lt2>
      <a:accent1>
        <a:srgbClr val="F5A0A7"/>
      </a:accent1>
      <a:accent2>
        <a:srgbClr val="EC697C"/>
      </a:accent2>
      <a:accent3>
        <a:srgbClr val="CCCCCC"/>
      </a:accent3>
      <a:accent4>
        <a:srgbClr val="FFFFFF"/>
      </a:accent4>
      <a:accent5>
        <a:srgbClr val="E6E6E6"/>
      </a:accent5>
      <a:accent6>
        <a:srgbClr val="EBEBEB"/>
      </a:accent6>
      <a:hlink>
        <a:srgbClr val="EC69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390</Words>
  <Application>Microsoft Office PowerPoint</Application>
  <PresentationFormat>On-screen Show (16:9)</PresentationFormat>
  <Paragraphs>17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Open Sans Light</vt:lpstr>
      <vt:lpstr>Open Sans</vt:lpstr>
      <vt:lpstr>Arial</vt:lpstr>
      <vt:lpstr>Fjalla One</vt:lpstr>
      <vt:lpstr>Linic Presentation by Slidesgo</vt:lpstr>
      <vt:lpstr>ПОЗНАВАЊЕ ПРИРОДЕ 5. РАЗРЕД</vt:lpstr>
      <vt:lpstr>Храну уносимо у организам преко уста у којима се налази усна дупља са зубима и језиком.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ЗАДАТАК ЗА САМОСТАЛАН РАД:</vt:lpstr>
      <vt:lpstr>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ПОЗНАВАЊЕ ПРИРОДЕ</dc:title>
  <dc:creator>Tamara Mišković</dc:creator>
  <cp:lastModifiedBy>Sladja</cp:lastModifiedBy>
  <cp:revision>19</cp:revision>
  <dcterms:modified xsi:type="dcterms:W3CDTF">2021-01-21T18:16:31Z</dcterms:modified>
</cp:coreProperties>
</file>