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E74F25"/>
    <a:srgbClr val="4319F3"/>
    <a:srgbClr val="09FF78"/>
    <a:srgbClr val="00B050"/>
    <a:srgbClr val="007A37"/>
    <a:srgbClr val="00E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91" d="100"/>
          <a:sy n="91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AFD96-05C6-4BB8-9E23-4DFF5E90FFBC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2F8FFDD-A496-4EF0-AB65-D549444ABF18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8</a:t>
          </a:r>
          <a:endParaRPr lang="en-US" sz="2400" b="1" dirty="0">
            <a:solidFill>
              <a:srgbClr val="002060"/>
            </a:solidFill>
          </a:endParaRPr>
        </a:p>
      </dgm:t>
    </dgm:pt>
    <dgm:pt modelId="{E170EF5C-E7A0-433E-9D6A-D2DFB2B565F8}" type="parTrans" cxnId="{C0EF7851-F371-4C60-B3F0-9A188A02AAB5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525042A-B5D2-4516-9DA0-9EA397327F5B}" type="sibTrans" cxnId="{C0EF7851-F371-4C60-B3F0-9A188A02AAB5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CFEBD201-F95C-4F4F-A86E-C0EB2F778C3B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0Д</a:t>
          </a:r>
          <a:endParaRPr lang="en-US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85303F-5C99-4747-8644-C92D0074E5CC}" type="parTrans" cxnId="{8A55A3A9-AB13-42D1-AF16-198784A6694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7D378D36-D9EC-4CD7-84E1-D0F3B09C3F61}" type="sibTrans" cxnId="{8A55A3A9-AB13-42D1-AF16-198784A6694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2B446A4-9FD7-4E2A-BF1C-D4EEF20C3EEB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8Ј</a:t>
          </a:r>
          <a:endParaRPr lang="en-US" sz="2400" b="1" dirty="0">
            <a:solidFill>
              <a:srgbClr val="002060"/>
            </a:solidFill>
          </a:endParaRPr>
        </a:p>
      </dgm:t>
    </dgm:pt>
    <dgm:pt modelId="{1C28C6C5-48D8-42B7-A00B-3DEA78AB9C1D}" type="parTrans" cxnId="{197AF4E2-7ECA-44EF-9743-5FD612A255A3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1219D12-20A6-42C1-8D9D-54B46F4F3402}" type="sibTrans" cxnId="{197AF4E2-7ECA-44EF-9743-5FD612A255A3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DE6BCD7D-8FC5-42E9-8C06-3461E83AA8DE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16</a:t>
          </a:r>
          <a:endParaRPr lang="en-US" sz="2400" b="1" dirty="0">
            <a:solidFill>
              <a:srgbClr val="002060"/>
            </a:solidFill>
          </a:endParaRPr>
        </a:p>
      </dgm:t>
    </dgm:pt>
    <dgm:pt modelId="{CBA8D6EE-33FD-47E4-98A8-7CDF6882C8BC}" type="parTrans" cxnId="{5FA76A89-26BE-4A86-B626-EABAF08150C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235C9847-7658-4FF5-93D1-6D7E54BA7150}" type="sibTrans" cxnId="{5FA76A89-26BE-4A86-B626-EABAF08150C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5201751-8C42-42B8-AF82-71C6D77CE56C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1Д</a:t>
          </a:r>
          <a:endParaRPr lang="en-US" sz="2400" b="1" dirty="0">
            <a:solidFill>
              <a:srgbClr val="002060"/>
            </a:solidFill>
          </a:endParaRPr>
        </a:p>
      </dgm:t>
    </dgm:pt>
    <dgm:pt modelId="{8DA3ECD9-0087-4C3C-A3A4-CD81AC4A35B3}" type="parTrans" cxnId="{19595EFA-1F0C-4C0B-B9CE-9556FC8E94B7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91A3148-C2D8-4F31-B214-D724C6D5E64C}" type="sibTrans" cxnId="{19595EFA-1F0C-4C0B-B9CE-9556FC8E94B7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DDB9C79-A58A-4BBF-A501-76D190C7F317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6Ј</a:t>
          </a:r>
          <a:endParaRPr lang="en-US" sz="2400" b="1" dirty="0">
            <a:solidFill>
              <a:srgbClr val="002060"/>
            </a:solidFill>
          </a:endParaRPr>
        </a:p>
      </dgm:t>
    </dgm:pt>
    <dgm:pt modelId="{F20A5B18-7CC3-475F-AC65-9DC6D4AE2546}" type="parTrans" cxnId="{2DA4B9DD-DE16-4F91-84EB-A431A4A93D73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959338C-8CB1-46F1-9460-65B6F240B3B1}" type="sibTrans" cxnId="{2DA4B9DD-DE16-4F91-84EB-A431A4A93D73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4F157A8-2B64-4CBE-B9CE-211C8A49C441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20</a:t>
          </a:r>
          <a:endParaRPr lang="en-US" sz="2400" b="1" dirty="0">
            <a:solidFill>
              <a:srgbClr val="002060"/>
            </a:solidFill>
          </a:endParaRPr>
        </a:p>
      </dgm:t>
    </dgm:pt>
    <dgm:pt modelId="{BADCE26D-1CD6-41AE-925E-6E01FFE33BE5}" type="parTrans" cxnId="{3C69FAE6-180B-4003-B9DC-2556E9B77FF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FBEA32F-45F8-410B-8E18-7AC0DEA020DA}" type="sibTrans" cxnId="{3C69FAE6-180B-4003-B9DC-2556E9B77FF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7F4207CD-1289-44C5-B76D-F65452F6A80D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2Д</a:t>
          </a:r>
          <a:endParaRPr lang="en-US" sz="2400" b="1" dirty="0">
            <a:solidFill>
              <a:srgbClr val="002060"/>
            </a:solidFill>
          </a:endParaRPr>
        </a:p>
      </dgm:t>
    </dgm:pt>
    <dgm:pt modelId="{2342689F-220B-48FD-99C6-37538A8AA49D}" type="parTrans" cxnId="{8E5F2847-3C9F-430D-9AC9-B6D7E05246A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7AD28CEC-818F-48EC-8D77-2EC30ABAB007}" type="sibTrans" cxnId="{8E5F2847-3C9F-430D-9AC9-B6D7E05246A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E1A3F50-FC25-494C-A555-373852C8D7B9}">
      <dgm:prSet phldrT="[Text]" custT="1"/>
      <dgm:spPr/>
      <dgm:t>
        <a:bodyPr/>
        <a:lstStyle/>
        <a:p>
          <a:r>
            <a:rPr lang="sr-Cyrl-BA" sz="2400" b="1" dirty="0" smtClean="0">
              <a:solidFill>
                <a:srgbClr val="002060"/>
              </a:solidFill>
            </a:rPr>
            <a:t>0Ј</a:t>
          </a:r>
          <a:endParaRPr lang="en-US" sz="2400" b="1" dirty="0">
            <a:solidFill>
              <a:srgbClr val="002060"/>
            </a:solidFill>
          </a:endParaRPr>
        </a:p>
      </dgm:t>
    </dgm:pt>
    <dgm:pt modelId="{BFAE4511-B966-473A-A20C-C912A93F9AAD}" type="parTrans" cxnId="{DF7D584C-8762-4A6E-820F-489F932F3A06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EA54D307-5E81-48EC-9C54-9EC2893E0FBE}" type="sibTrans" cxnId="{DF7D584C-8762-4A6E-820F-489F932F3A06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06DA62E-9A02-440B-8679-B792F35FD6DC}" type="pres">
      <dgm:prSet presAssocID="{5B8AFD96-05C6-4BB8-9E23-4DFF5E90FF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2F58E9-815A-4AC1-9609-1AE63A5F62DD}" type="pres">
      <dgm:prSet presAssocID="{12F8FFDD-A496-4EF0-AB65-D549444ABF18}" presName="horFlow" presStyleCnt="0"/>
      <dgm:spPr/>
    </dgm:pt>
    <dgm:pt modelId="{549E9CE2-0659-4B96-9CBC-38839BD376E9}" type="pres">
      <dgm:prSet presAssocID="{12F8FFDD-A496-4EF0-AB65-D549444ABF18}" presName="bigChev" presStyleLbl="node1" presStyleIdx="0" presStyleCnt="3"/>
      <dgm:spPr/>
      <dgm:t>
        <a:bodyPr/>
        <a:lstStyle/>
        <a:p>
          <a:endParaRPr lang="en-US"/>
        </a:p>
      </dgm:t>
    </dgm:pt>
    <dgm:pt modelId="{90EC700D-0B69-4853-966D-4D72A45D7520}" type="pres">
      <dgm:prSet presAssocID="{F485303F-5C99-4747-8644-C92D0074E5CC}" presName="parTrans" presStyleCnt="0"/>
      <dgm:spPr/>
    </dgm:pt>
    <dgm:pt modelId="{0AA2D8DE-AE9D-4F01-B23E-D61FBC947305}" type="pres">
      <dgm:prSet presAssocID="{CFEBD201-F95C-4F4F-A86E-C0EB2F778C3B}" presName="node" presStyleLbl="alignAccFollowNode1" presStyleIdx="0" presStyleCnt="6" custLinFactNeighborX="-15709" custLinFactNeighborY="-5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47A0A-7F80-466C-BBF5-AEE811798F77}" type="pres">
      <dgm:prSet presAssocID="{7D378D36-D9EC-4CD7-84E1-D0F3B09C3F61}" presName="sibTrans" presStyleCnt="0"/>
      <dgm:spPr/>
    </dgm:pt>
    <dgm:pt modelId="{ECA1652E-F97F-4100-B197-5B227C02D80E}" type="pres">
      <dgm:prSet presAssocID="{32B446A4-9FD7-4E2A-BF1C-D4EEF20C3EEB}" presName="node" presStyleLbl="alignAccFollowNode1" presStyleIdx="1" presStyleCnt="6" custLinFactNeighborX="-1232" custLinFactNeighborY="-5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CE930-7700-48B5-909E-750FBD4BEE2A}" type="pres">
      <dgm:prSet presAssocID="{12F8FFDD-A496-4EF0-AB65-D549444ABF18}" presName="vSp" presStyleCnt="0"/>
      <dgm:spPr/>
    </dgm:pt>
    <dgm:pt modelId="{15FC4362-7249-4C58-833B-549E6A7C68E3}" type="pres">
      <dgm:prSet presAssocID="{DE6BCD7D-8FC5-42E9-8C06-3461E83AA8DE}" presName="horFlow" presStyleCnt="0"/>
      <dgm:spPr/>
    </dgm:pt>
    <dgm:pt modelId="{7480076D-B028-4741-9E54-851C985350FC}" type="pres">
      <dgm:prSet presAssocID="{DE6BCD7D-8FC5-42E9-8C06-3461E83AA8DE}" presName="bigChev" presStyleLbl="node1" presStyleIdx="1" presStyleCnt="3"/>
      <dgm:spPr/>
      <dgm:t>
        <a:bodyPr/>
        <a:lstStyle/>
        <a:p>
          <a:endParaRPr lang="en-US"/>
        </a:p>
      </dgm:t>
    </dgm:pt>
    <dgm:pt modelId="{83407E6D-FC84-4137-A1E7-D06D416150F6}" type="pres">
      <dgm:prSet presAssocID="{8DA3ECD9-0087-4C3C-A3A4-CD81AC4A35B3}" presName="parTrans" presStyleCnt="0"/>
      <dgm:spPr/>
    </dgm:pt>
    <dgm:pt modelId="{4B1681A1-B6E9-4981-9596-FD513897835D}" type="pres">
      <dgm:prSet presAssocID="{05201751-8C42-42B8-AF82-71C6D77CE56C}" presName="node" presStyleLbl="alignAccFollowNode1" presStyleIdx="2" presStyleCnt="6" custLinFactNeighborX="-2345" custLinFactNeighborY="-1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8F656-E0D0-46E3-AF75-8CCB6BE66C62}" type="pres">
      <dgm:prSet presAssocID="{991A3148-C2D8-4F31-B214-D724C6D5E64C}" presName="sibTrans" presStyleCnt="0"/>
      <dgm:spPr/>
    </dgm:pt>
    <dgm:pt modelId="{F0ED7D5A-CB7D-4B93-9B33-5D210187401B}" type="pres">
      <dgm:prSet presAssocID="{9DDB9C79-A58A-4BBF-A501-76D190C7F317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51113-D298-4390-BA0B-F8A7BE6B3F52}" type="pres">
      <dgm:prSet presAssocID="{DE6BCD7D-8FC5-42E9-8C06-3461E83AA8DE}" presName="vSp" presStyleCnt="0"/>
      <dgm:spPr/>
    </dgm:pt>
    <dgm:pt modelId="{690293B6-E5F6-4499-BDF1-1D9A9DE168B9}" type="pres">
      <dgm:prSet presAssocID="{34F157A8-2B64-4CBE-B9CE-211C8A49C441}" presName="horFlow" presStyleCnt="0"/>
      <dgm:spPr/>
    </dgm:pt>
    <dgm:pt modelId="{4C536165-0F0F-4289-B2ED-82750405F714}" type="pres">
      <dgm:prSet presAssocID="{34F157A8-2B64-4CBE-B9CE-211C8A49C441}" presName="bigChev" presStyleLbl="node1" presStyleIdx="2" presStyleCnt="3"/>
      <dgm:spPr/>
      <dgm:t>
        <a:bodyPr/>
        <a:lstStyle/>
        <a:p>
          <a:endParaRPr lang="en-US"/>
        </a:p>
      </dgm:t>
    </dgm:pt>
    <dgm:pt modelId="{5C8450DB-3D61-4837-BBF0-06C743F9F8E4}" type="pres">
      <dgm:prSet presAssocID="{2342689F-220B-48FD-99C6-37538A8AA49D}" presName="parTrans" presStyleCnt="0"/>
      <dgm:spPr/>
    </dgm:pt>
    <dgm:pt modelId="{2708C6B5-FFF8-4E60-8DAE-560B375D2ACF}" type="pres">
      <dgm:prSet presAssocID="{7F4207CD-1289-44C5-B76D-F65452F6A80D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22F0A-4D86-46EC-96D2-5BB2F44363C7}" type="pres">
      <dgm:prSet presAssocID="{7AD28CEC-818F-48EC-8D77-2EC30ABAB007}" presName="sibTrans" presStyleCnt="0"/>
      <dgm:spPr/>
    </dgm:pt>
    <dgm:pt modelId="{8F3984D4-8A77-487D-A321-AFD615F1DE81}" type="pres">
      <dgm:prSet presAssocID="{1E1A3F50-FC25-494C-A555-373852C8D7B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5A3A9-AB13-42D1-AF16-198784A6694D}" srcId="{12F8FFDD-A496-4EF0-AB65-D549444ABF18}" destId="{CFEBD201-F95C-4F4F-A86E-C0EB2F778C3B}" srcOrd="0" destOrd="0" parTransId="{F485303F-5C99-4747-8644-C92D0074E5CC}" sibTransId="{7D378D36-D9EC-4CD7-84E1-D0F3B09C3F61}"/>
    <dgm:cxn modelId="{8C88D3D8-3B6C-42FA-821E-E3C2A1B23F88}" type="presOf" srcId="{1E1A3F50-FC25-494C-A555-373852C8D7B9}" destId="{8F3984D4-8A77-487D-A321-AFD615F1DE81}" srcOrd="0" destOrd="0" presId="urn:microsoft.com/office/officeart/2005/8/layout/lProcess3"/>
    <dgm:cxn modelId="{2DA4B9DD-DE16-4F91-84EB-A431A4A93D73}" srcId="{DE6BCD7D-8FC5-42E9-8C06-3461E83AA8DE}" destId="{9DDB9C79-A58A-4BBF-A501-76D190C7F317}" srcOrd="1" destOrd="0" parTransId="{F20A5B18-7CC3-475F-AC65-9DC6D4AE2546}" sibTransId="{8959338C-8CB1-46F1-9460-65B6F240B3B1}"/>
    <dgm:cxn modelId="{C0EF7851-F371-4C60-B3F0-9A188A02AAB5}" srcId="{5B8AFD96-05C6-4BB8-9E23-4DFF5E90FFBC}" destId="{12F8FFDD-A496-4EF0-AB65-D549444ABF18}" srcOrd="0" destOrd="0" parTransId="{E170EF5C-E7A0-433E-9D6A-D2DFB2B565F8}" sibTransId="{1525042A-B5D2-4516-9DA0-9EA397327F5B}"/>
    <dgm:cxn modelId="{3C69FAE6-180B-4003-B9DC-2556E9B77FF9}" srcId="{5B8AFD96-05C6-4BB8-9E23-4DFF5E90FFBC}" destId="{34F157A8-2B64-4CBE-B9CE-211C8A49C441}" srcOrd="2" destOrd="0" parTransId="{BADCE26D-1CD6-41AE-925E-6E01FFE33BE5}" sibTransId="{9FBEA32F-45F8-410B-8E18-7AC0DEA020DA}"/>
    <dgm:cxn modelId="{DF7D584C-8762-4A6E-820F-489F932F3A06}" srcId="{34F157A8-2B64-4CBE-B9CE-211C8A49C441}" destId="{1E1A3F50-FC25-494C-A555-373852C8D7B9}" srcOrd="1" destOrd="0" parTransId="{BFAE4511-B966-473A-A20C-C912A93F9AAD}" sibTransId="{EA54D307-5E81-48EC-9C54-9EC2893E0FBE}"/>
    <dgm:cxn modelId="{CD2529CE-1B23-43BC-8546-C949C681373E}" type="presOf" srcId="{DE6BCD7D-8FC5-42E9-8C06-3461E83AA8DE}" destId="{7480076D-B028-4741-9E54-851C985350FC}" srcOrd="0" destOrd="0" presId="urn:microsoft.com/office/officeart/2005/8/layout/lProcess3"/>
    <dgm:cxn modelId="{197AF4E2-7ECA-44EF-9743-5FD612A255A3}" srcId="{12F8FFDD-A496-4EF0-AB65-D549444ABF18}" destId="{32B446A4-9FD7-4E2A-BF1C-D4EEF20C3EEB}" srcOrd="1" destOrd="0" parTransId="{1C28C6C5-48D8-42B7-A00B-3DEA78AB9C1D}" sibTransId="{81219D12-20A6-42C1-8D9D-54B46F4F3402}"/>
    <dgm:cxn modelId="{C8DC9111-393C-4900-8694-0FC3EFCED868}" type="presOf" srcId="{5B8AFD96-05C6-4BB8-9E23-4DFF5E90FFBC}" destId="{106DA62E-9A02-440B-8679-B792F35FD6DC}" srcOrd="0" destOrd="0" presId="urn:microsoft.com/office/officeart/2005/8/layout/lProcess3"/>
    <dgm:cxn modelId="{9E006157-F1CE-4F8E-96B6-355A9A994762}" type="presOf" srcId="{05201751-8C42-42B8-AF82-71C6D77CE56C}" destId="{4B1681A1-B6E9-4981-9596-FD513897835D}" srcOrd="0" destOrd="0" presId="urn:microsoft.com/office/officeart/2005/8/layout/lProcess3"/>
    <dgm:cxn modelId="{E9F2D86F-B252-4B09-A84E-66268110E893}" type="presOf" srcId="{7F4207CD-1289-44C5-B76D-F65452F6A80D}" destId="{2708C6B5-FFF8-4E60-8DAE-560B375D2ACF}" srcOrd="0" destOrd="0" presId="urn:microsoft.com/office/officeart/2005/8/layout/lProcess3"/>
    <dgm:cxn modelId="{7243605C-0034-4874-8694-7781EC13C7AC}" type="presOf" srcId="{32B446A4-9FD7-4E2A-BF1C-D4EEF20C3EEB}" destId="{ECA1652E-F97F-4100-B197-5B227C02D80E}" srcOrd="0" destOrd="0" presId="urn:microsoft.com/office/officeart/2005/8/layout/lProcess3"/>
    <dgm:cxn modelId="{6673CD5E-B6DC-4CEF-9D72-F2BD657E10F3}" type="presOf" srcId="{CFEBD201-F95C-4F4F-A86E-C0EB2F778C3B}" destId="{0AA2D8DE-AE9D-4F01-B23E-D61FBC947305}" srcOrd="0" destOrd="0" presId="urn:microsoft.com/office/officeart/2005/8/layout/lProcess3"/>
    <dgm:cxn modelId="{5FA76A89-26BE-4A86-B626-EABAF08150CB}" srcId="{5B8AFD96-05C6-4BB8-9E23-4DFF5E90FFBC}" destId="{DE6BCD7D-8FC5-42E9-8C06-3461E83AA8DE}" srcOrd="1" destOrd="0" parTransId="{CBA8D6EE-33FD-47E4-98A8-7CDF6882C8BC}" sibTransId="{235C9847-7658-4FF5-93D1-6D7E54BA7150}"/>
    <dgm:cxn modelId="{8E5F2847-3C9F-430D-9AC9-B6D7E05246AE}" srcId="{34F157A8-2B64-4CBE-B9CE-211C8A49C441}" destId="{7F4207CD-1289-44C5-B76D-F65452F6A80D}" srcOrd="0" destOrd="0" parTransId="{2342689F-220B-48FD-99C6-37538A8AA49D}" sibTransId="{7AD28CEC-818F-48EC-8D77-2EC30ABAB007}"/>
    <dgm:cxn modelId="{05EAEF1A-58E5-44D9-8367-A84E70843C21}" type="presOf" srcId="{34F157A8-2B64-4CBE-B9CE-211C8A49C441}" destId="{4C536165-0F0F-4289-B2ED-82750405F714}" srcOrd="0" destOrd="0" presId="urn:microsoft.com/office/officeart/2005/8/layout/lProcess3"/>
    <dgm:cxn modelId="{0B74A797-2702-43D3-B353-F8BD2A10401A}" type="presOf" srcId="{9DDB9C79-A58A-4BBF-A501-76D190C7F317}" destId="{F0ED7D5A-CB7D-4B93-9B33-5D210187401B}" srcOrd="0" destOrd="0" presId="urn:microsoft.com/office/officeart/2005/8/layout/lProcess3"/>
    <dgm:cxn modelId="{2ECD12B6-2AAD-4E4F-B96E-DCD1508E80DE}" type="presOf" srcId="{12F8FFDD-A496-4EF0-AB65-D549444ABF18}" destId="{549E9CE2-0659-4B96-9CBC-38839BD376E9}" srcOrd="0" destOrd="0" presId="urn:microsoft.com/office/officeart/2005/8/layout/lProcess3"/>
    <dgm:cxn modelId="{19595EFA-1F0C-4C0B-B9CE-9556FC8E94B7}" srcId="{DE6BCD7D-8FC5-42E9-8C06-3461E83AA8DE}" destId="{05201751-8C42-42B8-AF82-71C6D77CE56C}" srcOrd="0" destOrd="0" parTransId="{8DA3ECD9-0087-4C3C-A3A4-CD81AC4A35B3}" sibTransId="{991A3148-C2D8-4F31-B214-D724C6D5E64C}"/>
    <dgm:cxn modelId="{E45322F9-2EFD-4B55-98EB-5314F31FFF04}" type="presParOf" srcId="{106DA62E-9A02-440B-8679-B792F35FD6DC}" destId="{A22F58E9-815A-4AC1-9609-1AE63A5F62DD}" srcOrd="0" destOrd="0" presId="urn:microsoft.com/office/officeart/2005/8/layout/lProcess3"/>
    <dgm:cxn modelId="{AFE76252-8BE4-4A92-86D6-3FB4D3130400}" type="presParOf" srcId="{A22F58E9-815A-4AC1-9609-1AE63A5F62DD}" destId="{549E9CE2-0659-4B96-9CBC-38839BD376E9}" srcOrd="0" destOrd="0" presId="urn:microsoft.com/office/officeart/2005/8/layout/lProcess3"/>
    <dgm:cxn modelId="{BE88EF45-D079-4FA2-AA4F-5882B34735D5}" type="presParOf" srcId="{A22F58E9-815A-4AC1-9609-1AE63A5F62DD}" destId="{90EC700D-0B69-4853-966D-4D72A45D7520}" srcOrd="1" destOrd="0" presId="urn:microsoft.com/office/officeart/2005/8/layout/lProcess3"/>
    <dgm:cxn modelId="{73FA956D-70D3-40F7-8CB1-4CAD6384FAFA}" type="presParOf" srcId="{A22F58E9-815A-4AC1-9609-1AE63A5F62DD}" destId="{0AA2D8DE-AE9D-4F01-B23E-D61FBC947305}" srcOrd="2" destOrd="0" presId="urn:microsoft.com/office/officeart/2005/8/layout/lProcess3"/>
    <dgm:cxn modelId="{1F63A096-68FB-4D74-B0DC-D09FD097ADF1}" type="presParOf" srcId="{A22F58E9-815A-4AC1-9609-1AE63A5F62DD}" destId="{B7747A0A-7F80-466C-BBF5-AEE811798F77}" srcOrd="3" destOrd="0" presId="urn:microsoft.com/office/officeart/2005/8/layout/lProcess3"/>
    <dgm:cxn modelId="{00881BA0-6803-40E7-BF48-80C78ABB6A3B}" type="presParOf" srcId="{A22F58E9-815A-4AC1-9609-1AE63A5F62DD}" destId="{ECA1652E-F97F-4100-B197-5B227C02D80E}" srcOrd="4" destOrd="0" presId="urn:microsoft.com/office/officeart/2005/8/layout/lProcess3"/>
    <dgm:cxn modelId="{0001FA9E-9AFA-476D-8D47-603B8D1D1640}" type="presParOf" srcId="{106DA62E-9A02-440B-8679-B792F35FD6DC}" destId="{F32CE930-7700-48B5-909E-750FBD4BEE2A}" srcOrd="1" destOrd="0" presId="urn:microsoft.com/office/officeart/2005/8/layout/lProcess3"/>
    <dgm:cxn modelId="{1A357899-3F1E-4642-B521-D45D3E8F8EE2}" type="presParOf" srcId="{106DA62E-9A02-440B-8679-B792F35FD6DC}" destId="{15FC4362-7249-4C58-833B-549E6A7C68E3}" srcOrd="2" destOrd="0" presId="urn:microsoft.com/office/officeart/2005/8/layout/lProcess3"/>
    <dgm:cxn modelId="{D9C45F33-966C-40C8-8BCB-EB2593550595}" type="presParOf" srcId="{15FC4362-7249-4C58-833B-549E6A7C68E3}" destId="{7480076D-B028-4741-9E54-851C985350FC}" srcOrd="0" destOrd="0" presId="urn:microsoft.com/office/officeart/2005/8/layout/lProcess3"/>
    <dgm:cxn modelId="{62A8B6A3-436F-45F9-A135-11CE99558698}" type="presParOf" srcId="{15FC4362-7249-4C58-833B-549E6A7C68E3}" destId="{83407E6D-FC84-4137-A1E7-D06D416150F6}" srcOrd="1" destOrd="0" presId="urn:microsoft.com/office/officeart/2005/8/layout/lProcess3"/>
    <dgm:cxn modelId="{A5F8D44D-898A-4E65-8685-DE48C3E2AB40}" type="presParOf" srcId="{15FC4362-7249-4C58-833B-549E6A7C68E3}" destId="{4B1681A1-B6E9-4981-9596-FD513897835D}" srcOrd="2" destOrd="0" presId="urn:microsoft.com/office/officeart/2005/8/layout/lProcess3"/>
    <dgm:cxn modelId="{91CFF6B7-7C88-42E2-B808-38EE59B934A8}" type="presParOf" srcId="{15FC4362-7249-4C58-833B-549E6A7C68E3}" destId="{9B48F656-E0D0-46E3-AF75-8CCB6BE66C62}" srcOrd="3" destOrd="0" presId="urn:microsoft.com/office/officeart/2005/8/layout/lProcess3"/>
    <dgm:cxn modelId="{957C6D5B-9A59-4CE7-BE4A-E31A38248D1B}" type="presParOf" srcId="{15FC4362-7249-4C58-833B-549E6A7C68E3}" destId="{F0ED7D5A-CB7D-4B93-9B33-5D210187401B}" srcOrd="4" destOrd="0" presId="urn:microsoft.com/office/officeart/2005/8/layout/lProcess3"/>
    <dgm:cxn modelId="{42627D62-D790-45C3-9F7F-57F6102C1B94}" type="presParOf" srcId="{106DA62E-9A02-440B-8679-B792F35FD6DC}" destId="{E0B51113-D298-4390-BA0B-F8A7BE6B3F52}" srcOrd="3" destOrd="0" presId="urn:microsoft.com/office/officeart/2005/8/layout/lProcess3"/>
    <dgm:cxn modelId="{A25294F9-8C6A-4CAE-8501-268C551713C1}" type="presParOf" srcId="{106DA62E-9A02-440B-8679-B792F35FD6DC}" destId="{690293B6-E5F6-4499-BDF1-1D9A9DE168B9}" srcOrd="4" destOrd="0" presId="urn:microsoft.com/office/officeart/2005/8/layout/lProcess3"/>
    <dgm:cxn modelId="{DFD04A5C-D18C-4E10-B61F-B208AC0E5C11}" type="presParOf" srcId="{690293B6-E5F6-4499-BDF1-1D9A9DE168B9}" destId="{4C536165-0F0F-4289-B2ED-82750405F714}" srcOrd="0" destOrd="0" presId="urn:microsoft.com/office/officeart/2005/8/layout/lProcess3"/>
    <dgm:cxn modelId="{F747C937-0D82-45A7-9D87-BEA242AEBBA1}" type="presParOf" srcId="{690293B6-E5F6-4499-BDF1-1D9A9DE168B9}" destId="{5C8450DB-3D61-4837-BBF0-06C743F9F8E4}" srcOrd="1" destOrd="0" presId="urn:microsoft.com/office/officeart/2005/8/layout/lProcess3"/>
    <dgm:cxn modelId="{7CE0D9FC-C972-4E6E-85A0-130ADC119494}" type="presParOf" srcId="{690293B6-E5F6-4499-BDF1-1D9A9DE168B9}" destId="{2708C6B5-FFF8-4E60-8DAE-560B375D2ACF}" srcOrd="2" destOrd="0" presId="urn:microsoft.com/office/officeart/2005/8/layout/lProcess3"/>
    <dgm:cxn modelId="{1B44B421-3EB2-4136-9E2A-B30316F1FC93}" type="presParOf" srcId="{690293B6-E5F6-4499-BDF1-1D9A9DE168B9}" destId="{6EC22F0A-4D86-46EC-96D2-5BB2F44363C7}" srcOrd="3" destOrd="0" presId="urn:microsoft.com/office/officeart/2005/8/layout/lProcess3"/>
    <dgm:cxn modelId="{3279FF47-E3BB-4E08-AFC2-96D6C47556BE}" type="presParOf" srcId="{690293B6-E5F6-4499-BDF1-1D9A9DE168B9}" destId="{8F3984D4-8A77-487D-A321-AFD615F1DE81}" srcOrd="4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4CB95-FD29-49EA-A81E-B1BF861B75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B67438-2717-4C92-8CF2-DAA7F7A29BCA}">
      <dgm:prSet phldrT="[Text]"/>
      <dgm:spPr/>
      <dgm:t>
        <a:bodyPr/>
        <a:lstStyle/>
        <a:p>
          <a:r>
            <a:rPr lang="sr-Cyrl-BA" b="1" dirty="0" smtClean="0">
              <a:solidFill>
                <a:srgbClr val="002060"/>
              </a:solidFill>
            </a:rPr>
            <a:t>1Д</a:t>
          </a:r>
          <a:endParaRPr lang="en-US" b="1" dirty="0">
            <a:solidFill>
              <a:srgbClr val="002060"/>
            </a:solidFill>
          </a:endParaRPr>
        </a:p>
      </dgm:t>
    </dgm:pt>
    <dgm:pt modelId="{1AA40577-408B-473B-B3E1-59C51B5503A9}" type="parTrans" cxnId="{7564C6B6-B12D-4F7B-A202-6D180663E9B6}">
      <dgm:prSet/>
      <dgm:spPr/>
      <dgm:t>
        <a:bodyPr/>
        <a:lstStyle/>
        <a:p>
          <a:endParaRPr lang="en-US"/>
        </a:p>
      </dgm:t>
    </dgm:pt>
    <dgm:pt modelId="{CE6730F9-DBEB-4E63-95DE-15C82796C62F}" type="sibTrans" cxnId="{7564C6B6-B12D-4F7B-A202-6D180663E9B6}">
      <dgm:prSet/>
      <dgm:spPr/>
      <dgm:t>
        <a:bodyPr/>
        <a:lstStyle/>
        <a:p>
          <a:endParaRPr lang="en-US"/>
        </a:p>
      </dgm:t>
    </dgm:pt>
    <dgm:pt modelId="{CB8F2E90-01E9-40A4-BCE7-338A8EF17076}">
      <dgm:prSet phldrT="[Text]"/>
      <dgm:spPr/>
      <dgm:t>
        <a:bodyPr/>
        <a:lstStyle/>
        <a:p>
          <a:r>
            <a:rPr lang="sr-Cyrl-BA" b="1" dirty="0" smtClean="0">
              <a:solidFill>
                <a:srgbClr val="002060"/>
              </a:solidFill>
            </a:rPr>
            <a:t>2Ј</a:t>
          </a:r>
          <a:endParaRPr lang="en-US" b="1" dirty="0">
            <a:solidFill>
              <a:srgbClr val="002060"/>
            </a:solidFill>
          </a:endParaRPr>
        </a:p>
      </dgm:t>
    </dgm:pt>
    <dgm:pt modelId="{4E31BCB6-0064-4B05-A68F-571C1E4ECA78}" type="parTrans" cxnId="{C0D7DD24-F3C7-41B6-82F4-4D55FD9141E0}">
      <dgm:prSet/>
      <dgm:spPr/>
      <dgm:t>
        <a:bodyPr/>
        <a:lstStyle/>
        <a:p>
          <a:endParaRPr lang="en-US"/>
        </a:p>
      </dgm:t>
    </dgm:pt>
    <dgm:pt modelId="{67CBB7A9-22FB-4246-BEEF-78BFA0D1D3A6}" type="sibTrans" cxnId="{C0D7DD24-F3C7-41B6-82F4-4D55FD9141E0}">
      <dgm:prSet/>
      <dgm:spPr/>
      <dgm:t>
        <a:bodyPr/>
        <a:lstStyle/>
        <a:p>
          <a:endParaRPr lang="en-US"/>
        </a:p>
      </dgm:t>
    </dgm:pt>
    <dgm:pt modelId="{509F93DF-B513-44E3-B435-DF8E8356661A}">
      <dgm:prSet phldrT="[Text]"/>
      <dgm:spPr/>
      <dgm:t>
        <a:bodyPr/>
        <a:lstStyle/>
        <a:p>
          <a:r>
            <a:rPr lang="sr-Cyrl-BA" b="1" dirty="0" smtClean="0">
              <a:solidFill>
                <a:srgbClr val="FF0000"/>
              </a:solidFill>
            </a:rPr>
            <a:t>12</a:t>
          </a:r>
          <a:endParaRPr lang="en-US" b="1" dirty="0">
            <a:solidFill>
              <a:srgbClr val="FF0000"/>
            </a:solidFill>
          </a:endParaRPr>
        </a:p>
      </dgm:t>
    </dgm:pt>
    <dgm:pt modelId="{CA122861-E918-4999-B0A7-246145C0952F}" type="parTrans" cxnId="{680F55CB-D4CE-4C18-8E90-CBF02AF47A24}">
      <dgm:prSet/>
      <dgm:spPr/>
      <dgm:t>
        <a:bodyPr/>
        <a:lstStyle/>
        <a:p>
          <a:endParaRPr lang="en-US"/>
        </a:p>
      </dgm:t>
    </dgm:pt>
    <dgm:pt modelId="{24FF17A3-0901-4CB6-8197-CA23D25F0CC9}" type="sibTrans" cxnId="{680F55CB-D4CE-4C18-8E90-CBF02AF47A24}">
      <dgm:prSet/>
      <dgm:spPr/>
      <dgm:t>
        <a:bodyPr/>
        <a:lstStyle/>
        <a:p>
          <a:endParaRPr lang="en-US"/>
        </a:p>
      </dgm:t>
    </dgm:pt>
    <dgm:pt modelId="{D5C7E5F7-B79C-4B31-9798-71B15AF6AF10}" type="pres">
      <dgm:prSet presAssocID="{9BC4CB95-FD29-49EA-A81E-B1BF861B75A4}" presName="CompostProcess" presStyleCnt="0">
        <dgm:presLayoutVars>
          <dgm:dir/>
          <dgm:resizeHandles val="exact"/>
        </dgm:presLayoutVars>
      </dgm:prSet>
      <dgm:spPr/>
    </dgm:pt>
    <dgm:pt modelId="{A1D21BC4-CE0B-4319-ADE2-80D4DB26BE83}" type="pres">
      <dgm:prSet presAssocID="{9BC4CB95-FD29-49EA-A81E-B1BF861B75A4}" presName="arrow" presStyleLbl="bgShp" presStyleIdx="0" presStyleCnt="1" custLinFactNeighborX="17587"/>
      <dgm:spPr/>
    </dgm:pt>
    <dgm:pt modelId="{1801F8BC-6F80-40E4-9931-65403FF4E8FD}" type="pres">
      <dgm:prSet presAssocID="{9BC4CB95-FD29-49EA-A81E-B1BF861B75A4}" presName="linearProcess" presStyleCnt="0"/>
      <dgm:spPr/>
    </dgm:pt>
    <dgm:pt modelId="{64C734E0-A48A-4263-8094-D7AB7BF17A92}" type="pres">
      <dgm:prSet presAssocID="{2FB67438-2717-4C92-8CF2-DAA7F7A29BC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0A8C4-827E-4899-9B64-D5903ABECDA1}" type="pres">
      <dgm:prSet presAssocID="{CE6730F9-DBEB-4E63-95DE-15C82796C62F}" presName="sibTrans" presStyleCnt="0"/>
      <dgm:spPr/>
    </dgm:pt>
    <dgm:pt modelId="{1A066161-710B-43DA-AB1B-232E692AA153}" type="pres">
      <dgm:prSet presAssocID="{CB8F2E90-01E9-40A4-BCE7-338A8EF170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D1174-C0F6-4B8A-BA84-8AABCA5D0636}" type="pres">
      <dgm:prSet presAssocID="{67CBB7A9-22FB-4246-BEEF-78BFA0D1D3A6}" presName="sibTrans" presStyleCnt="0"/>
      <dgm:spPr/>
    </dgm:pt>
    <dgm:pt modelId="{CC94D129-C9D6-4975-9356-D24FBAA02051}" type="pres">
      <dgm:prSet presAssocID="{509F93DF-B513-44E3-B435-DF8E835666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E17C3-40F7-4F06-8511-43E36E508105}" type="presOf" srcId="{CB8F2E90-01E9-40A4-BCE7-338A8EF17076}" destId="{1A066161-710B-43DA-AB1B-232E692AA153}" srcOrd="0" destOrd="0" presId="urn:microsoft.com/office/officeart/2005/8/layout/hProcess9"/>
    <dgm:cxn modelId="{7564C6B6-B12D-4F7B-A202-6D180663E9B6}" srcId="{9BC4CB95-FD29-49EA-A81E-B1BF861B75A4}" destId="{2FB67438-2717-4C92-8CF2-DAA7F7A29BCA}" srcOrd="0" destOrd="0" parTransId="{1AA40577-408B-473B-B3E1-59C51B5503A9}" sibTransId="{CE6730F9-DBEB-4E63-95DE-15C82796C62F}"/>
    <dgm:cxn modelId="{5C3FCE2A-343B-4C1C-AC2E-6894E201DB1D}" type="presOf" srcId="{9BC4CB95-FD29-49EA-A81E-B1BF861B75A4}" destId="{D5C7E5F7-B79C-4B31-9798-71B15AF6AF10}" srcOrd="0" destOrd="0" presId="urn:microsoft.com/office/officeart/2005/8/layout/hProcess9"/>
    <dgm:cxn modelId="{1A5EA598-9821-424B-821C-E4631A1C0D91}" type="presOf" srcId="{509F93DF-B513-44E3-B435-DF8E8356661A}" destId="{CC94D129-C9D6-4975-9356-D24FBAA02051}" srcOrd="0" destOrd="0" presId="urn:microsoft.com/office/officeart/2005/8/layout/hProcess9"/>
    <dgm:cxn modelId="{680F55CB-D4CE-4C18-8E90-CBF02AF47A24}" srcId="{9BC4CB95-FD29-49EA-A81E-B1BF861B75A4}" destId="{509F93DF-B513-44E3-B435-DF8E8356661A}" srcOrd="2" destOrd="0" parTransId="{CA122861-E918-4999-B0A7-246145C0952F}" sibTransId="{24FF17A3-0901-4CB6-8197-CA23D25F0CC9}"/>
    <dgm:cxn modelId="{C0D7DD24-F3C7-41B6-82F4-4D55FD9141E0}" srcId="{9BC4CB95-FD29-49EA-A81E-B1BF861B75A4}" destId="{CB8F2E90-01E9-40A4-BCE7-338A8EF17076}" srcOrd="1" destOrd="0" parTransId="{4E31BCB6-0064-4B05-A68F-571C1E4ECA78}" sibTransId="{67CBB7A9-22FB-4246-BEEF-78BFA0D1D3A6}"/>
    <dgm:cxn modelId="{EEBD60FF-A1E1-4DDA-9F41-8D8CCD0399FE}" type="presOf" srcId="{2FB67438-2717-4C92-8CF2-DAA7F7A29BCA}" destId="{64C734E0-A48A-4263-8094-D7AB7BF17A92}" srcOrd="0" destOrd="0" presId="urn:microsoft.com/office/officeart/2005/8/layout/hProcess9"/>
    <dgm:cxn modelId="{58018CDC-7296-4E96-AC66-ED2EAB1FFFAD}" type="presParOf" srcId="{D5C7E5F7-B79C-4B31-9798-71B15AF6AF10}" destId="{A1D21BC4-CE0B-4319-ADE2-80D4DB26BE83}" srcOrd="0" destOrd="0" presId="urn:microsoft.com/office/officeart/2005/8/layout/hProcess9"/>
    <dgm:cxn modelId="{D77C2516-A87C-46CE-896F-3E2964A1B64A}" type="presParOf" srcId="{D5C7E5F7-B79C-4B31-9798-71B15AF6AF10}" destId="{1801F8BC-6F80-40E4-9931-65403FF4E8FD}" srcOrd="1" destOrd="0" presId="urn:microsoft.com/office/officeart/2005/8/layout/hProcess9"/>
    <dgm:cxn modelId="{9D40A4C2-2180-44EF-9D6C-6EA5822DAE1F}" type="presParOf" srcId="{1801F8BC-6F80-40E4-9931-65403FF4E8FD}" destId="{64C734E0-A48A-4263-8094-D7AB7BF17A92}" srcOrd="0" destOrd="0" presId="urn:microsoft.com/office/officeart/2005/8/layout/hProcess9"/>
    <dgm:cxn modelId="{EEE33760-17B0-4244-BFFD-49B854369B79}" type="presParOf" srcId="{1801F8BC-6F80-40E4-9931-65403FF4E8FD}" destId="{DCE0A8C4-827E-4899-9B64-D5903ABECDA1}" srcOrd="1" destOrd="0" presId="urn:microsoft.com/office/officeart/2005/8/layout/hProcess9"/>
    <dgm:cxn modelId="{49289EEB-95DF-4644-A566-4C6499F5B32B}" type="presParOf" srcId="{1801F8BC-6F80-40E4-9931-65403FF4E8FD}" destId="{1A066161-710B-43DA-AB1B-232E692AA153}" srcOrd="2" destOrd="0" presId="urn:microsoft.com/office/officeart/2005/8/layout/hProcess9"/>
    <dgm:cxn modelId="{E5742E9D-5AAE-4B8E-8EDC-9FA136E76C99}" type="presParOf" srcId="{1801F8BC-6F80-40E4-9931-65403FF4E8FD}" destId="{70CD1174-C0F6-4B8A-BA84-8AABCA5D0636}" srcOrd="3" destOrd="0" presId="urn:microsoft.com/office/officeart/2005/8/layout/hProcess9"/>
    <dgm:cxn modelId="{88A225B3-6CBE-4C93-9C69-D52185220A15}" type="presParOf" srcId="{1801F8BC-6F80-40E4-9931-65403FF4E8FD}" destId="{CC94D129-C9D6-4975-9356-D24FBAA02051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39C06-33E2-490C-A997-8A4CEB3094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FE6E07-65C4-4205-9366-A27CEF706568}">
      <dgm:prSet phldrT="[Text]"/>
      <dgm:spPr/>
      <dgm:t>
        <a:bodyPr/>
        <a:lstStyle/>
        <a:p>
          <a:r>
            <a:rPr lang="sr-Cyrl-BA" b="1" dirty="0" smtClean="0">
              <a:solidFill>
                <a:srgbClr val="002060"/>
              </a:solidFill>
            </a:rPr>
            <a:t>1Д</a:t>
          </a:r>
          <a:endParaRPr lang="en-US" b="1" dirty="0">
            <a:solidFill>
              <a:srgbClr val="002060"/>
            </a:solidFill>
          </a:endParaRPr>
        </a:p>
      </dgm:t>
    </dgm:pt>
    <dgm:pt modelId="{7C7756EF-640F-4C20-A578-EFA597BBDD07}" type="parTrans" cxnId="{7A30F8E8-3027-4407-A8BD-712D63842505}">
      <dgm:prSet/>
      <dgm:spPr/>
      <dgm:t>
        <a:bodyPr/>
        <a:lstStyle/>
        <a:p>
          <a:endParaRPr lang="en-US"/>
        </a:p>
      </dgm:t>
    </dgm:pt>
    <dgm:pt modelId="{0F034C04-4D45-4F42-BF11-8F4FCFF43DE3}" type="sibTrans" cxnId="{7A30F8E8-3027-4407-A8BD-712D63842505}">
      <dgm:prSet/>
      <dgm:spPr/>
      <dgm:t>
        <a:bodyPr/>
        <a:lstStyle/>
        <a:p>
          <a:endParaRPr lang="en-US"/>
        </a:p>
      </dgm:t>
    </dgm:pt>
    <dgm:pt modelId="{4AA42FB7-A79D-463A-B607-2734B657AFE1}">
      <dgm:prSet phldrT="[Text]"/>
      <dgm:spPr/>
      <dgm:t>
        <a:bodyPr/>
        <a:lstStyle/>
        <a:p>
          <a:r>
            <a:rPr lang="sr-Cyrl-BA" b="1" dirty="0" smtClean="0">
              <a:solidFill>
                <a:srgbClr val="002060"/>
              </a:solidFill>
            </a:rPr>
            <a:t>7Ј</a:t>
          </a:r>
          <a:endParaRPr lang="en-US" b="1" dirty="0">
            <a:solidFill>
              <a:srgbClr val="002060"/>
            </a:solidFill>
          </a:endParaRPr>
        </a:p>
      </dgm:t>
    </dgm:pt>
    <dgm:pt modelId="{1D3FE1D0-08D0-490D-BC12-C4A83296D7BF}" type="parTrans" cxnId="{A3F013DD-39CD-428E-81A9-617CD918E0E1}">
      <dgm:prSet/>
      <dgm:spPr/>
      <dgm:t>
        <a:bodyPr/>
        <a:lstStyle/>
        <a:p>
          <a:endParaRPr lang="en-US"/>
        </a:p>
      </dgm:t>
    </dgm:pt>
    <dgm:pt modelId="{1E732FD5-B402-41DD-988F-01A07579E2EF}" type="sibTrans" cxnId="{A3F013DD-39CD-428E-81A9-617CD918E0E1}">
      <dgm:prSet/>
      <dgm:spPr/>
      <dgm:t>
        <a:bodyPr/>
        <a:lstStyle/>
        <a:p>
          <a:endParaRPr lang="en-US"/>
        </a:p>
      </dgm:t>
    </dgm:pt>
    <dgm:pt modelId="{E78B5197-0F3C-4761-9993-BE5DC0BA572A}">
      <dgm:prSet phldrT="[Text]"/>
      <dgm:spPr/>
      <dgm:t>
        <a:bodyPr/>
        <a:lstStyle/>
        <a:p>
          <a:r>
            <a:rPr lang="sr-Cyrl-BA" b="1" dirty="0" smtClean="0">
              <a:solidFill>
                <a:srgbClr val="FF0000"/>
              </a:solidFill>
            </a:rPr>
            <a:t>17</a:t>
          </a:r>
          <a:endParaRPr lang="en-US" b="1" dirty="0">
            <a:solidFill>
              <a:srgbClr val="FF0000"/>
            </a:solidFill>
          </a:endParaRPr>
        </a:p>
      </dgm:t>
    </dgm:pt>
    <dgm:pt modelId="{688A5071-6F7C-4042-886A-4FDA487496BE}" type="parTrans" cxnId="{B690270D-3C78-4339-8421-D291935030B6}">
      <dgm:prSet/>
      <dgm:spPr/>
      <dgm:t>
        <a:bodyPr/>
        <a:lstStyle/>
        <a:p>
          <a:endParaRPr lang="en-US"/>
        </a:p>
      </dgm:t>
    </dgm:pt>
    <dgm:pt modelId="{975B5B4E-AA07-40E6-B06F-9A9B467083B4}" type="sibTrans" cxnId="{B690270D-3C78-4339-8421-D291935030B6}">
      <dgm:prSet/>
      <dgm:spPr/>
      <dgm:t>
        <a:bodyPr/>
        <a:lstStyle/>
        <a:p>
          <a:endParaRPr lang="en-US"/>
        </a:p>
      </dgm:t>
    </dgm:pt>
    <dgm:pt modelId="{E5FB185E-AB9E-4E12-A3D0-B01A021B07E9}" type="pres">
      <dgm:prSet presAssocID="{D5539C06-33E2-490C-A997-8A4CEB309444}" presName="CompostProcess" presStyleCnt="0">
        <dgm:presLayoutVars>
          <dgm:dir/>
          <dgm:resizeHandles val="exact"/>
        </dgm:presLayoutVars>
      </dgm:prSet>
      <dgm:spPr/>
    </dgm:pt>
    <dgm:pt modelId="{D4A4214E-40D0-473F-AC70-583A60936BC1}" type="pres">
      <dgm:prSet presAssocID="{D5539C06-33E2-490C-A997-8A4CEB309444}" presName="arrow" presStyleLbl="bgShp" presStyleIdx="0" presStyleCnt="1" custLinFactNeighborX="25113"/>
      <dgm:spPr/>
    </dgm:pt>
    <dgm:pt modelId="{7307BC75-4B3E-46A0-927E-53327A4D2736}" type="pres">
      <dgm:prSet presAssocID="{D5539C06-33E2-490C-A997-8A4CEB309444}" presName="linearProcess" presStyleCnt="0"/>
      <dgm:spPr/>
    </dgm:pt>
    <dgm:pt modelId="{2971C35D-BC65-48E1-A7D4-22522943E95B}" type="pres">
      <dgm:prSet presAssocID="{95FE6E07-65C4-4205-9366-A27CEF7065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DD8F-E744-4E49-BC01-B6EBB650D31E}" type="pres">
      <dgm:prSet presAssocID="{0F034C04-4D45-4F42-BF11-8F4FCFF43DE3}" presName="sibTrans" presStyleCnt="0"/>
      <dgm:spPr/>
    </dgm:pt>
    <dgm:pt modelId="{FE5C075B-BB8D-42A4-A242-16C284657C7C}" type="pres">
      <dgm:prSet presAssocID="{4AA42FB7-A79D-463A-B607-2734B657AFE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CDD18-7B93-47BB-8072-C1715DBC3AA3}" type="pres">
      <dgm:prSet presAssocID="{1E732FD5-B402-41DD-988F-01A07579E2EF}" presName="sibTrans" presStyleCnt="0"/>
      <dgm:spPr/>
    </dgm:pt>
    <dgm:pt modelId="{6A8D0AD2-F5C4-4D3E-8C23-21E194C3C1BA}" type="pres">
      <dgm:prSet presAssocID="{E78B5197-0F3C-4761-9993-BE5DC0BA57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CF5E8-AB38-4C5B-BC7B-9F4F4B74BD49}" type="presOf" srcId="{E78B5197-0F3C-4761-9993-BE5DC0BA572A}" destId="{6A8D0AD2-F5C4-4D3E-8C23-21E194C3C1BA}" srcOrd="0" destOrd="0" presId="urn:microsoft.com/office/officeart/2005/8/layout/hProcess9"/>
    <dgm:cxn modelId="{2AF9A5FC-8530-471D-A043-1B9300C6A460}" type="presOf" srcId="{D5539C06-33E2-490C-A997-8A4CEB309444}" destId="{E5FB185E-AB9E-4E12-A3D0-B01A021B07E9}" srcOrd="0" destOrd="0" presId="urn:microsoft.com/office/officeart/2005/8/layout/hProcess9"/>
    <dgm:cxn modelId="{424635C4-EC20-4667-826D-3FC759AF8AA1}" type="presOf" srcId="{4AA42FB7-A79D-463A-B607-2734B657AFE1}" destId="{FE5C075B-BB8D-42A4-A242-16C284657C7C}" srcOrd="0" destOrd="0" presId="urn:microsoft.com/office/officeart/2005/8/layout/hProcess9"/>
    <dgm:cxn modelId="{A3F013DD-39CD-428E-81A9-617CD918E0E1}" srcId="{D5539C06-33E2-490C-A997-8A4CEB309444}" destId="{4AA42FB7-A79D-463A-B607-2734B657AFE1}" srcOrd="1" destOrd="0" parTransId="{1D3FE1D0-08D0-490D-BC12-C4A83296D7BF}" sibTransId="{1E732FD5-B402-41DD-988F-01A07579E2EF}"/>
    <dgm:cxn modelId="{7A30F8E8-3027-4407-A8BD-712D63842505}" srcId="{D5539C06-33E2-490C-A997-8A4CEB309444}" destId="{95FE6E07-65C4-4205-9366-A27CEF706568}" srcOrd="0" destOrd="0" parTransId="{7C7756EF-640F-4C20-A578-EFA597BBDD07}" sibTransId="{0F034C04-4D45-4F42-BF11-8F4FCFF43DE3}"/>
    <dgm:cxn modelId="{00DD22DF-BA62-4267-8EF4-4BBC1C37A58C}" type="presOf" srcId="{95FE6E07-65C4-4205-9366-A27CEF706568}" destId="{2971C35D-BC65-48E1-A7D4-22522943E95B}" srcOrd="0" destOrd="0" presId="urn:microsoft.com/office/officeart/2005/8/layout/hProcess9"/>
    <dgm:cxn modelId="{B690270D-3C78-4339-8421-D291935030B6}" srcId="{D5539C06-33E2-490C-A997-8A4CEB309444}" destId="{E78B5197-0F3C-4761-9993-BE5DC0BA572A}" srcOrd="2" destOrd="0" parTransId="{688A5071-6F7C-4042-886A-4FDA487496BE}" sibTransId="{975B5B4E-AA07-40E6-B06F-9A9B467083B4}"/>
    <dgm:cxn modelId="{CFD4ADAC-A090-4407-B43F-25C6C94AC761}" type="presParOf" srcId="{E5FB185E-AB9E-4E12-A3D0-B01A021B07E9}" destId="{D4A4214E-40D0-473F-AC70-583A60936BC1}" srcOrd="0" destOrd="0" presId="urn:microsoft.com/office/officeart/2005/8/layout/hProcess9"/>
    <dgm:cxn modelId="{F9BA7A18-69F8-455F-AB7D-11C151C8C9A9}" type="presParOf" srcId="{E5FB185E-AB9E-4E12-A3D0-B01A021B07E9}" destId="{7307BC75-4B3E-46A0-927E-53327A4D2736}" srcOrd="1" destOrd="0" presId="urn:microsoft.com/office/officeart/2005/8/layout/hProcess9"/>
    <dgm:cxn modelId="{D43262B0-AA4F-4DEF-BD8B-BFDE6EE5BF6B}" type="presParOf" srcId="{7307BC75-4B3E-46A0-927E-53327A4D2736}" destId="{2971C35D-BC65-48E1-A7D4-22522943E95B}" srcOrd="0" destOrd="0" presId="urn:microsoft.com/office/officeart/2005/8/layout/hProcess9"/>
    <dgm:cxn modelId="{BEFBEE67-730E-4E91-A542-BCCF864B3D53}" type="presParOf" srcId="{7307BC75-4B3E-46A0-927E-53327A4D2736}" destId="{A295DD8F-E744-4E49-BC01-B6EBB650D31E}" srcOrd="1" destOrd="0" presId="urn:microsoft.com/office/officeart/2005/8/layout/hProcess9"/>
    <dgm:cxn modelId="{E0EE73A6-7164-44DD-AA72-5F7BC4A9D7AC}" type="presParOf" srcId="{7307BC75-4B3E-46A0-927E-53327A4D2736}" destId="{FE5C075B-BB8D-42A4-A242-16C284657C7C}" srcOrd="2" destOrd="0" presId="urn:microsoft.com/office/officeart/2005/8/layout/hProcess9"/>
    <dgm:cxn modelId="{034857AA-E0CE-44C5-8083-7A01427D8DC1}" type="presParOf" srcId="{7307BC75-4B3E-46A0-927E-53327A4D2736}" destId="{123CDD18-7B93-47BB-8072-C1715DBC3AA3}" srcOrd="3" destOrd="0" presId="urn:microsoft.com/office/officeart/2005/8/layout/hProcess9"/>
    <dgm:cxn modelId="{F6B77C85-5146-47CF-9A1F-114B2C13A8B3}" type="presParOf" srcId="{7307BC75-4B3E-46A0-927E-53327A4D2736}" destId="{6A8D0AD2-F5C4-4D3E-8C23-21E194C3C1BA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64D4D-91E1-415C-99CF-01CF55DBF8D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6167-318E-455B-BB06-DD78F522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139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5E7F4-09DF-41CD-B1EF-E2B88AB7F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58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6007-AF0B-46C6-AB5A-64ABEDB33A70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4A10-3415-45BD-B4D9-865C19E31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KULA\Downloads\26-%20K%20(mp3cut.net)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375032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зивотиње-removebg-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07337"/>
            <a:ext cx="6643734" cy="3214710"/>
          </a:xfrm>
        </p:spPr>
      </p:pic>
      <p:sp>
        <p:nvSpPr>
          <p:cNvPr id="8" name="TextBox 7"/>
          <p:cNvSpPr txBox="1"/>
          <p:nvPr/>
        </p:nvSpPr>
        <p:spPr>
          <a:xfrm>
            <a:off x="2071670" y="160717"/>
            <a:ext cx="47051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– 2. разред</a:t>
            </a:r>
          </a:p>
          <a:p>
            <a:endParaRPr lang="sr-Cyrl-B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БРОЈЕВИ ДО 20</a:t>
            </a:r>
          </a:p>
          <a:p>
            <a:pPr algn="ctr"/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ЈЕДИНИЦЕ И ДЕСЕТИЦЕ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 Сава и ђаци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90"/>
            <a:ext cx="8258204" cy="45863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 Сава био је и учитељ. Једном његовом ђаку, једанпут, нестане посуда меда. Да би пронашао крадљивца, Свети Сава узвикне гласно својим </a:t>
            </a: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ђацима</a:t>
            </a: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”Ко </a:t>
            </a: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 украо мед, пашће му данас пчела на капу”. Кад су ђаци послије изашли на ручак, онај што је украо мед непрестано се пазио да му пчела не падне на капу и тако је у крађи ухваћен.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Препричавање на основу питања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 је био Свети Сава?</a:t>
            </a:r>
          </a:p>
          <a:p>
            <a:pPr>
              <a:buFont typeface="Wingdings" pitchFamily="2" charset="2"/>
              <a:buChar char="v"/>
            </a:pP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 се догодило његовом ђаку?</a:t>
            </a:r>
          </a:p>
          <a:p>
            <a:pPr>
              <a:buFont typeface="Wingdings" pitchFamily="2" charset="2"/>
              <a:buChar char="v"/>
            </a:pP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 је Свети Сава урадио како би пронашао крадљивца?</a:t>
            </a:r>
          </a:p>
          <a:p>
            <a:pPr>
              <a:buFont typeface="Wingdings" pitchFamily="2" charset="2"/>
              <a:buChar char="v"/>
            </a:pP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који начин је откривен ђак који је украо мед?</a:t>
            </a:r>
          </a:p>
          <a:p>
            <a:pPr>
              <a:buFont typeface="Wingdings" pitchFamily="2" charset="2"/>
              <a:buChar char="v"/>
            </a:pPr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 смо научили из ове приче?</a:t>
            </a:r>
          </a:p>
          <a:p>
            <a:pPr>
              <a:buNone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35767"/>
            <a:ext cx="6215106" cy="28932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 Сава је био учитељ.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Његовом ђаку је нестала посуда са медом.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би пронашао крадљивца, Свети Сава</a:t>
            </a:r>
          </a:p>
          <a:p>
            <a:pPr>
              <a:buNone/>
            </a:pPr>
            <a:r>
              <a:rPr lang="sr-Cyrl-B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гласно узвикнуо да ће крадљивцу пасти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пчела на капу.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Дјечак који је украо мед, непрестано је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пазио да му пчела не падне на капу. </a:t>
            </a:r>
          </a:p>
          <a:p>
            <a:pPr>
              <a:buNone/>
            </a:pP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 је у крађи ухваћен.</a:t>
            </a:r>
          </a:p>
          <a:p>
            <a:pPr algn="just">
              <a:buNone/>
            </a:pPr>
            <a:endParaRPr lang="sr-Cyrl-B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B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ULA\Desktop\Исјечене слике\Boy_Scared_A_Bee_Royalty_Free_Clipart_Picture_090209-162904-120048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136" y="535767"/>
            <a:ext cx="3446864" cy="34468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596" y="4071948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Лопов је попут зеца, плаши се своје сјене</a:t>
            </a:r>
            <a:r>
              <a:rPr lang="sr-Cyrl-B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60718"/>
            <a:ext cx="8229600" cy="857250"/>
          </a:xfrm>
        </p:spPr>
        <p:txBody>
          <a:bodyPr/>
          <a:lstStyle/>
          <a:p>
            <a:r>
              <a:rPr lang="sr-Cyrl-B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Задаци са самосталан рад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Одговори на дата питања:</a:t>
            </a:r>
          </a:p>
          <a:p>
            <a:pPr>
              <a:buNone/>
            </a:pPr>
            <a:r>
              <a:rPr lang="sr-Cyrl-B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1. Како се дјечак из ове приче осјећао када         је откривен у крађи?</a:t>
            </a:r>
          </a:p>
          <a:p>
            <a:pPr>
              <a:buNone/>
            </a:pPr>
            <a:r>
              <a:rPr lang="sr-Cyrl-B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2. Да ли оправдаваш поступак ђака који је украо мед и зашто?</a:t>
            </a:r>
          </a:p>
          <a:p>
            <a:r>
              <a:rPr lang="sr-Cyrl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Пронађи и прочитај још неку занимљиву причу о Светом Сави.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Химна Светом Сави</a:t>
            </a:r>
            <a:endParaRPr lang="en-US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ULA\Downloads\39339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178709"/>
            <a:ext cx="5500726" cy="375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 је химна?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Химна је пјесма која се пјева или свира у свечаним приликама.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Она изражава оданост  и  поштовање.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Химна Светом Сави се слуша поводом школске славе у свим школама Републике Српске. 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27. јануара се обиљежава Савиндан.</a:t>
            </a:r>
          </a:p>
          <a:p>
            <a:pPr>
              <a:buNone/>
            </a:pPr>
            <a:endParaRPr lang="sr-Cyrl-B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sr-Cyrl-BA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9" name="26- K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29520" y="482189"/>
            <a:ext cx="3048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5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67875"/>
            <a:ext cx="8229600" cy="18002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Након извођења химне никада се не аплаудира.</a:t>
            </a:r>
          </a:p>
          <a:p>
            <a:pPr>
              <a:buFont typeface="Wingdings" pitchFamily="2" charset="2"/>
              <a:buChar char="v"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Када слушамо или пјевамо химну стојимо мирно и свечано.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ULA\Desktop\Исјечене слике\choir-girls-boys-singing-song-260nw-1033863313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75229"/>
            <a:ext cx="6143668" cy="326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0718"/>
            <a:ext cx="8229600" cy="750099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Поновимо: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57158" y="2643188"/>
            <a:ext cx="3143272" cy="267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500034" y="2625328"/>
            <a:ext cx="214314" cy="2678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Flowchart: Connector 86"/>
          <p:cNvSpPr/>
          <p:nvPr/>
        </p:nvSpPr>
        <p:spPr>
          <a:xfrm>
            <a:off x="785786" y="2625328"/>
            <a:ext cx="214314" cy="267893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1071538" y="2625328"/>
            <a:ext cx="214314" cy="26789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1357290" y="2625328"/>
            <a:ext cx="214314" cy="267893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6715140" y="2625328"/>
            <a:ext cx="214314" cy="267893"/>
          </a:xfrm>
          <a:prstGeom prst="flowChartConnector">
            <a:avLst/>
          </a:prstGeom>
          <a:solidFill>
            <a:srgbClr val="E74F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1643042" y="2625328"/>
            <a:ext cx="214314" cy="267893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7072330" y="2625328"/>
            <a:ext cx="214314" cy="26789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6357950" y="2625328"/>
            <a:ext cx="214314" cy="2678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1928794" y="2625328"/>
            <a:ext cx="214314" cy="26789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5929322" y="2625328"/>
            <a:ext cx="214314" cy="267893"/>
          </a:xfrm>
          <a:prstGeom prst="flowChartConnector">
            <a:avLst/>
          </a:prstGeom>
          <a:solidFill>
            <a:srgbClr val="43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>
            <a:off x="5500694" y="2625328"/>
            <a:ext cx="214314" cy="26789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2214546" y="2625328"/>
            <a:ext cx="214314" cy="267893"/>
          </a:xfrm>
          <a:prstGeom prst="flowChartConnector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3071802" y="2625328"/>
            <a:ext cx="214314" cy="267893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2500298" y="2625328"/>
            <a:ext cx="214314" cy="267893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2786050" y="2625328"/>
            <a:ext cx="214314" cy="267893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Plus 101"/>
          <p:cNvSpPr/>
          <p:nvPr/>
        </p:nvSpPr>
        <p:spPr>
          <a:xfrm>
            <a:off x="4071934" y="2518171"/>
            <a:ext cx="628648" cy="4179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KULA\Downloads\број_15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50081"/>
            <a:ext cx="3643338" cy="1714512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928663" y="3321849"/>
            <a:ext cx="164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десетица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1Д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72132" y="3321849"/>
            <a:ext cx="167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јединица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5Ј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build="p"/>
      <p:bldP spid="10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6766" cy="1133466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Рјешавамо задатке:</a:t>
            </a:r>
            <a:br>
              <a:rPr lang="sr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Сваку птицу повежи са одговарајућом кућицом.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20895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0895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21431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68" y="208954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2125249" y="2661048"/>
            <a:ext cx="535785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86380" y="3161114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2312773" y="2616399"/>
            <a:ext cx="589364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5795376" y="2544961"/>
            <a:ext cx="589364" cy="1821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C:\Users\KULA\Desktop\Исјечене слике\images__1_-removebg-previe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553758"/>
            <a:ext cx="1704975" cy="2014538"/>
          </a:xfrm>
          <a:prstGeom prst="rect">
            <a:avLst/>
          </a:prstGeom>
          <a:noFill/>
        </p:spPr>
      </p:pic>
      <p:pic>
        <p:nvPicPr>
          <p:cNvPr id="4099" name="Picture 3" descr="C:\Users\KULA\Desktop\Исјечене слике\images__1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1" y="1553758"/>
            <a:ext cx="1704975" cy="2014538"/>
          </a:xfrm>
          <a:prstGeom prst="rect">
            <a:avLst/>
          </a:prstGeom>
          <a:noFill/>
        </p:spPr>
      </p:pic>
      <p:pic>
        <p:nvPicPr>
          <p:cNvPr id="4100" name="Picture 4" descr="C:\Users\KULA\Desktop\Исјечене слике\images__1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553758"/>
            <a:ext cx="1704975" cy="2014538"/>
          </a:xfrm>
          <a:prstGeom prst="rect">
            <a:avLst/>
          </a:prstGeom>
          <a:noFill/>
        </p:spPr>
      </p:pic>
      <p:pic>
        <p:nvPicPr>
          <p:cNvPr id="4101" name="Picture 5" descr="C:\Users\KULA\Desktop\Исјечене слике\images__1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1553758"/>
            <a:ext cx="1704975" cy="2014538"/>
          </a:xfrm>
          <a:prstGeom prst="rect">
            <a:avLst/>
          </a:prstGeom>
          <a:noFill/>
        </p:spPr>
      </p:pic>
      <p:pic>
        <p:nvPicPr>
          <p:cNvPr id="4102" name="Picture 6" descr="C:\Users\KULA\Desktop\Исјечене слике\17417514-illustration-of-cute-bird-with-love-letter__1_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494">
            <a:off x="2885127" y="3841982"/>
            <a:ext cx="1428760" cy="75009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571605" y="208954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3" y="208954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3504" y="20716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769" y="2089544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6" descr="C:\Users\KULA\Desktop\Исјечене слике\17417514-illustration-of-cute-bird-with-love-letter__1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750477"/>
            <a:ext cx="1357322" cy="750099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 rot="480422">
            <a:off x="7149548" y="3983424"/>
            <a:ext cx="93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 5Ј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736451">
            <a:off x="2958210" y="4039467"/>
            <a:ext cx="87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1Д8Ј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KULA\Desktop\Исјечене слике\14946954-illustration-of-cute-bird-with-letter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1" y="3804055"/>
            <a:ext cx="1428761" cy="803678"/>
          </a:xfrm>
          <a:prstGeom prst="rect">
            <a:avLst/>
          </a:prstGeom>
          <a:noFill/>
        </p:spPr>
      </p:pic>
      <p:pic>
        <p:nvPicPr>
          <p:cNvPr id="38" name="Picture 7" descr="C:\Users\KULA\Desktop\Исјечене слике\14946954-illustration-of-cute-bird-with-letter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1621" y="3826524"/>
            <a:ext cx="1380859" cy="80367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 rot="303269">
            <a:off x="733016" y="3988333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1Д3Ј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63086">
            <a:off x="5032529" y="4010805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1Д1Ј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5" y="375032"/>
            <a:ext cx="771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Дате бројеве напиши у облику десетица и јединица: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57158" y="696502"/>
          <a:ext cx="2833686" cy="198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035" y="2571750"/>
            <a:ext cx="792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Напиши бројеве ако су познате вриједности десетица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јединица: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85720" y="3375427"/>
          <a:ext cx="3500462" cy="144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4572000" y="3375427"/>
          <a:ext cx="3714776" cy="141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9E9CE2-0659-4B96-9CBC-38839BD3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549E9CE2-0659-4B96-9CBC-38839BD3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D8DE-AE9D-4F01-B23E-D61FBC947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0AA2D8DE-AE9D-4F01-B23E-D61FBC947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A1652E-F97F-4100-B197-5B227C02D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ECA1652E-F97F-4100-B197-5B227C02D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80076D-B028-4741-9E54-851C9853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7480076D-B028-4741-9E54-851C98535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1681A1-B6E9-4981-9596-FD5138978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4B1681A1-B6E9-4981-9596-FD5138978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ED7D5A-CB7D-4B93-9B33-5D2101874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F0ED7D5A-CB7D-4B93-9B33-5D2101874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536165-0F0F-4289-B2ED-82750405F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4C536165-0F0F-4289-B2ED-82750405F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08C6B5-FFF8-4E60-8DAE-560B375D2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2708C6B5-FFF8-4E60-8DAE-560B375D2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3984D4-8A77-487D-A321-AFD615F1D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graphicEl>
                                              <a:dgm id="{8F3984D4-8A77-487D-A321-AFD615F1D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1D21BC4-CE0B-4319-ADE2-80D4DB26B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>
                                            <p:graphicEl>
                                              <a:dgm id="{A1D21BC4-CE0B-4319-ADE2-80D4DB26B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C734E0-A48A-4263-8094-D7AB7BF17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>
                                            <p:graphicEl>
                                              <a:dgm id="{64C734E0-A48A-4263-8094-D7AB7BF17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066161-710B-43DA-AB1B-232E692AA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>
                                            <p:graphicEl>
                                              <a:dgm id="{1A066161-710B-43DA-AB1B-232E692AA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94D129-C9D6-4975-9356-D24FBAA02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>
                                            <p:graphicEl>
                                              <a:dgm id="{CC94D129-C9D6-4975-9356-D24FBAA02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4A4214E-40D0-473F-AC70-583A6093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>
                                            <p:graphicEl>
                                              <a:dgm id="{D4A4214E-40D0-473F-AC70-583A60936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71C35D-BC65-48E1-A7D4-22522943E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>
                                            <p:graphicEl>
                                              <a:dgm id="{2971C35D-BC65-48E1-A7D4-22522943E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E5C075B-BB8D-42A4-A242-16C284657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">
                                            <p:graphicEl>
                                              <a:dgm id="{FE5C075B-BB8D-42A4-A242-16C284657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A8D0AD2-F5C4-4D3E-8C23-21E194C3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">
                                            <p:graphicEl>
                                              <a:dgm id="{6A8D0AD2-F5C4-4D3E-8C23-21E194C3C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 uiExpand="1">
        <p:bldSub>
          <a:bldDgm bld="one"/>
        </p:bldSub>
      </p:bldGraphic>
      <p:bldP spid="11" grpId="0" build="p"/>
      <p:bldGraphic spid="12" grpId="0">
        <p:bldSub>
          <a:bldDgm bld="one"/>
        </p:bldSub>
      </p:bldGraphic>
      <p:bldGraphic spid="1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428610"/>
            <a:ext cx="829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Напиши све двоцифрене бројеве до броја 20 који у себи 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садрже једну десетицу: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500180"/>
            <a:ext cx="52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sr-Cyrl-BA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3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1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1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9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1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3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5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9" y="15001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5" y="2518172"/>
            <a:ext cx="687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Припадају ли сви ови бројеви другој десетици?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5" y="3000378"/>
            <a:ext cx="559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Не, број десет припада првој десетици.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5" y="482189"/>
            <a:ext cx="3863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Задаци за самосталан рад: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71552"/>
            <a:ext cx="722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бројевној правој заокружи сљедеће бројеве:</a:t>
            </a:r>
          </a:p>
          <a:p>
            <a:pPr marL="457200" indent="-457200"/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1Д 3Ј, 1Д 8Ј, 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 4Ј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5" y="3053957"/>
            <a:ext cx="408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Настави како је започето.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5788" y="3750477"/>
          <a:ext cx="6715171" cy="117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41"/>
                <a:gridCol w="2190765"/>
                <a:gridCol w="2190765"/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sr-Cyrl-BA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sr-Cyrl-BA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10+1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sr-Cyrl-BA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1Д</a:t>
                      </a:r>
                      <a:r>
                        <a:rPr lang="sr-Cyrl-BA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1Ј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" name="Google Shape;335;p42" descr="C:\Users\KULA\Downloads\БРОЈЕВНА-removebg-preview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24" y="2000246"/>
            <a:ext cx="7286676" cy="964413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607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B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Српски језик – 2. разред</a:t>
            </a:r>
            <a:br>
              <a:rPr lang="sr-Cyrl-B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 Сава и ђаци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kona-Svetog-Sav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14428"/>
            <a:ext cx="478634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Занимљивости о Светом Сави: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 Сава је био српски  принц, учитељ и просвјетитељ.</a:t>
            </a:r>
          </a:p>
          <a:p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се одрекао своје круне и живот посветио молитви и духовности.</a:t>
            </a:r>
          </a:p>
          <a:p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Рођен је као Растко Немањић али је име Сава добио када се замонашио.</a:t>
            </a:r>
          </a:p>
          <a:p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Описмењавао је народ и свуда ширио љубав и добронамјерност.</a:t>
            </a:r>
          </a:p>
          <a:p>
            <a:r>
              <a:rPr lang="sr-Cyrl-B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Многе школе носе његово име и славе Савиндан као своју школску славу.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00B050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533</Words>
  <Application>Microsoft Office PowerPoint</Application>
  <PresentationFormat>On-screen Show (16:9)</PresentationFormat>
  <Paragraphs>105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 </vt:lpstr>
      <vt:lpstr>Поновимо:</vt:lpstr>
      <vt:lpstr>Рјешавамо задатке:  1. Сваку птицу повежи са одговарајућом кућицом.</vt:lpstr>
      <vt:lpstr>Slide 4</vt:lpstr>
      <vt:lpstr>Slide 5</vt:lpstr>
      <vt:lpstr>Slide 6</vt:lpstr>
      <vt:lpstr>Slide 7</vt:lpstr>
      <vt:lpstr>Српски језик – 2. разред Свети Сава и ђаци</vt:lpstr>
      <vt:lpstr>Занимљивости о Светом Сави:</vt:lpstr>
      <vt:lpstr>Свети Сава и ђаци</vt:lpstr>
      <vt:lpstr>Препричавање на основу питања</vt:lpstr>
      <vt:lpstr>Slide 12</vt:lpstr>
      <vt:lpstr>Задаци са самосталан рад</vt:lpstr>
      <vt:lpstr>Slide 14</vt:lpstr>
      <vt:lpstr>Химна Светом Сави</vt:lpstr>
      <vt:lpstr>Шта је химна?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Математика- 2.разред</dc:title>
  <dc:creator>KULA</dc:creator>
  <cp:lastModifiedBy>KULA</cp:lastModifiedBy>
  <cp:revision>120</cp:revision>
  <dcterms:created xsi:type="dcterms:W3CDTF">2021-01-14T19:06:55Z</dcterms:created>
  <dcterms:modified xsi:type="dcterms:W3CDTF">2021-01-17T21:17:53Z</dcterms:modified>
</cp:coreProperties>
</file>