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9717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5490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92542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45538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72835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697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8976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6427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289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1754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769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18AD-DC34-492C-9015-D07E11C68ADA}" type="datetimeFigureOut">
              <a:rPr lang="sr-Latn-BA" smtClean="0"/>
              <a:pPr/>
              <a:t>15.1.2021.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DD55-9FBC-41E5-948C-D0A3F340928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100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898" y="2199204"/>
            <a:ext cx="6568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мањи број и 5 пута мањи број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674" y="3674683"/>
            <a:ext cx="3053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3.разред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9595" y="584275"/>
            <a:ext cx="5962405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2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658" y="2822098"/>
            <a:ext cx="4316342" cy="4035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2091" y="790589"/>
            <a:ext cx="3412345" cy="43204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ПОНОВИМО!</a:t>
            </a:r>
            <a:endParaRPr kumimoji="0" lang="bs-Cyrl-BA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75" y="2606723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Сабирање, знак +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2074" y="3411939"/>
            <a:ext cx="31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Одузимање, знак -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581" y="2560488"/>
            <a:ext cx="289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Множење, знак •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1808" y="3398292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Дијељење, знак :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60" y="1610436"/>
            <a:ext cx="444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 рачунске операције: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8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425" y="3948500"/>
            <a:ext cx="4328535" cy="2645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109" y="2469408"/>
            <a:ext cx="8182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Ако број 15 умањимо за 5, то записујемо овако: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број 15 умањимо 5 пута, то записујемо овако: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6212" y="1257508"/>
            <a:ext cx="6568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мањи број и 5 пута мањи број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8D34DB-A246-457D-B463-0DB7EF03580A}"/>
              </a:ext>
            </a:extLst>
          </p:cNvPr>
          <p:cNvSpPr txBox="1"/>
          <p:nvPr/>
        </p:nvSpPr>
        <p:spPr>
          <a:xfrm>
            <a:off x="9085386" y="2469408"/>
            <a:ext cx="183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5 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03FADB-9668-48BB-B00C-9120EBA1E552}"/>
              </a:ext>
            </a:extLst>
          </p:cNvPr>
          <p:cNvSpPr txBox="1"/>
          <p:nvPr/>
        </p:nvSpPr>
        <p:spPr>
          <a:xfrm>
            <a:off x="9182965" y="3342153"/>
            <a:ext cx="1638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: 5 =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131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1937983"/>
            <a:ext cx="3681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број који је: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а) за 5 мањи од 40           	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б) за 5 мањи од 50	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за 5 мањи од 45          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231" y="1271174"/>
            <a:ext cx="1951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Задатак: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328" y="1198821"/>
            <a:ext cx="188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0713" y="1956403"/>
            <a:ext cx="4019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број који је: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5 пута  мањи од 40 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5 пута  мањи од 50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5 пута  мањи од 45        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2835" y="4212107"/>
            <a:ext cx="4535817" cy="2645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0313" y="2657369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889" y="3390801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– 5 = 45</a:t>
            </a:r>
            <a:endParaRPr lang="sr-Latn-B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8889" y="4060768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5 = 40</a:t>
            </a:r>
            <a:endParaRPr lang="sr-Latn-B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9524" y="265736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sr-Latn-B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9524" y="3399692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sr-Latn-B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9525" y="4142015"/>
            <a:ext cx="153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R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sr-Latn-B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2564" y="343108"/>
            <a:ext cx="6568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мањи број и 5 пута мањи број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1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uiExpand="1" build="p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46" y="1241946"/>
            <a:ext cx="1951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Задатак: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182" y="1913206"/>
            <a:ext cx="938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сљедеће математичке изразе напиши одговарајући текст: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290" y="2517757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25 - 5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131" y="3191014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: 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604" y="2498187"/>
            <a:ext cx="53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за 5 мањи од броја 25.</a:t>
            </a:r>
            <a:endParaRPr lang="sr-Latn-B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604" y="3165144"/>
            <a:ext cx="5762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5 пута мањи од броја 25.</a:t>
            </a:r>
            <a:endParaRPr lang="sr-Latn-B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6947" y="1277366"/>
            <a:ext cx="2938561" cy="4950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8291" y="3795926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30 - 5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9131" y="4457113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: 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604" y="3809853"/>
            <a:ext cx="53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за 5 мањи од броја 30.</a:t>
            </a:r>
            <a:endParaRPr lang="sr-Latn-B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8604" y="4454562"/>
            <a:ext cx="5762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5 пута мањи од броја 30.</a:t>
            </a:r>
            <a:endParaRPr lang="sr-Latn-B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1872" y="670654"/>
            <a:ext cx="6568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мањи број и 5 пута мањи број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9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27" y="1118951"/>
            <a:ext cx="1951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Задатак:</a:t>
            </a:r>
            <a:endParaRPr lang="sr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562" y="3988129"/>
            <a:ext cx="188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4576" y="534176"/>
            <a:ext cx="6568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мањи број и 5 пута мањи број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27" y="1664764"/>
            <a:ext cx="102785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Сњежана има 40 година, а њена ћерка Милица 5 пута мање од ње.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Милица има година?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Рачун: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 = 8</a:t>
            </a:r>
            <a:r>
              <a:rPr lang="sr-Cyrl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има 8 година. </a:t>
            </a:r>
            <a:endParaRPr lang="sr-Latn-B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02" y="4539924"/>
            <a:ext cx="121221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Дуња има 18 бомбона, а Филип за 5 мање од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ње.Колико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бомбона има Филип?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Рачун: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5 = 13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</a:t>
            </a:r>
            <a:r>
              <a:rPr lang="sr-Cyrl-R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 има 13 бомбона.</a:t>
            </a:r>
            <a:endParaRPr lang="sr-Latn-B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0351" y="2498856"/>
            <a:ext cx="2935558" cy="21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7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048" y="1351129"/>
            <a:ext cx="585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РАД КОД КУЋЕ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481" y="2593075"/>
            <a:ext cx="6197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Ријешити 4. 5. и 6. задатак у уџбенику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математике на страни 72.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4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343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Snježana Maksimović</dc:creator>
  <cp:lastModifiedBy>Gordana Popadic</cp:lastModifiedBy>
  <cp:revision>24</cp:revision>
  <dcterms:created xsi:type="dcterms:W3CDTF">2021-01-12T20:20:06Z</dcterms:created>
  <dcterms:modified xsi:type="dcterms:W3CDTF">2021-01-15T13:17:34Z</dcterms:modified>
</cp:coreProperties>
</file>