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71700"/>
            <a:ext cx="6400800" cy="1314450"/>
          </a:xfrm>
        </p:spPr>
        <p:txBody>
          <a:bodyPr>
            <a:normAutofit/>
          </a:bodyPr>
          <a:lstStyle/>
          <a:p>
            <a:r>
              <a:rPr lang="sr-Cyrl-BA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РАЗВОЈ ЧОВЈЕКА</a:t>
            </a:r>
            <a:endParaRPr lang="hr-HR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71579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ПОЗНАВАЊЕ ПРИРОДЕ</a:t>
            </a:r>
            <a:br>
              <a:rPr lang="sr-Cyrl-B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5. РАЗРЕД</a:t>
            </a: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500312"/>
            <a:ext cx="8627966" cy="107157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r-Cyrl-BA" dirty="0" smtClean="0"/>
              <a:t>    </a:t>
            </a:r>
            <a:endParaRPr lang="sr-Cyrl-BA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RS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Cyrl-RS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sr-Cyrl-RS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4" name="Okvir za tekst 3"/>
          <p:cNvSpPr txBox="1"/>
          <p:nvPr/>
        </p:nvSpPr>
        <p:spPr>
          <a:xfrm>
            <a:off x="500034" y="357172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*Човјек је свјесно и мисаоно биће.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428596" y="135730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* Живот човјека се мијењао током еволуције (дуготрајним развојем), тако да се садашњи човјек значајно разликује од свог претка – прачовјека.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285720" y="2857502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* Данашњи човјек живи у заједници која се назива породица.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500034" y="364332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Сви људи на земљи чине човјечанство.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47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214282" y="142858"/>
            <a:ext cx="850392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За човјека се каже да је друштвено биће јер је, користећи разум, мијењао природу и прилагођавао ју својим потребама.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285720" y="1357304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Разлике између човјека и животиња: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свијест;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мишљење;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говор.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85720" y="350044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Разлике између човјека и биљака су велике.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u="sng" dirty="0" smtClean="0"/>
              <a:t/>
            </a:r>
            <a:br>
              <a:rPr lang="sr-Cyrl-BA" u="sng" dirty="0" smtClean="0"/>
            </a:br>
            <a:r>
              <a:rPr lang="sr-Cyrl-BA" u="sng" dirty="0" smtClean="0"/>
              <a:t/>
            </a:r>
            <a:br>
              <a:rPr lang="sr-Cyrl-BA" u="sng" dirty="0" smtClean="0"/>
            </a:br>
            <a:r>
              <a:rPr lang="sr-Cyrl-BA" u="sng" dirty="0"/>
              <a:t/>
            </a:r>
            <a:br>
              <a:rPr lang="sr-Cyrl-BA" u="sng" dirty="0"/>
            </a:br>
            <a:r>
              <a:rPr lang="sr-Cyrl-BA" u="sng" dirty="0" smtClean="0"/>
              <a:t/>
            </a:r>
            <a:br>
              <a:rPr lang="sr-Cyrl-BA" u="sng" dirty="0" smtClean="0"/>
            </a:br>
            <a:r>
              <a:rPr lang="sr-Cyrl-BA" u="sng" dirty="0" smtClean="0"/>
              <a:t>          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Фазе животног циклуса човјека</a:t>
            </a:r>
            <a:endParaRPr lang="hr-HR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857250"/>
            <a:ext cx="8786874" cy="4071953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/>
              <a:t>                                                                                                                                          </a:t>
            </a:r>
            <a:endParaRPr lang="hr-HR" dirty="0"/>
          </a:p>
        </p:txBody>
      </p:sp>
      <p:sp>
        <p:nvSpPr>
          <p:cNvPr id="9" name="Rectangle 8"/>
          <p:cNvSpPr/>
          <p:nvPr/>
        </p:nvSpPr>
        <p:spPr>
          <a:xfrm>
            <a:off x="357158" y="1071552"/>
            <a:ext cx="182880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ОПЛОДЊА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(човјеков развој од зачећа до рођења траје око 9 мјесеци)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00298" y="1071552"/>
            <a:ext cx="1857388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РОЂЕЊЕ</a:t>
            </a:r>
          </a:p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(новорођенче)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6314" y="1071553"/>
            <a:ext cx="1928826" cy="1900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ПРЕДШОЛСКИ УЗРАСТ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(од 1. до 6. године)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29454" y="1071552"/>
            <a:ext cx="1905000" cy="1900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ШКОЛСКИ УЗРАСТ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(прве разлике у мушком и женском полу)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7158" y="3286130"/>
            <a:ext cx="1828800" cy="1528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ПУБЕРТЕТ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6314" y="3286130"/>
            <a:ext cx="192882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ЗРЕЛО,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АКТИВНО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ДОБА</a:t>
            </a:r>
          </a:p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ЧОВЈЕКА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29454" y="3286130"/>
            <a:ext cx="190974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СТАРОСТ  И СМРТ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00299" y="3286130"/>
            <a:ext cx="1857388" cy="1506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ПУНОЉЕТСТВО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1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Čuvar mjesta sadržaja 3" descr="beb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3" y="1357304"/>
            <a:ext cx="1571636" cy="2271150"/>
          </a:xfrm>
        </p:spPr>
      </p:pic>
      <p:pic>
        <p:nvPicPr>
          <p:cNvPr id="5" name="Slika 4" descr="djac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357304"/>
            <a:ext cx="2357454" cy="2286016"/>
          </a:xfrm>
          <a:prstGeom prst="rect">
            <a:avLst/>
          </a:prstGeom>
        </p:spPr>
      </p:pic>
      <p:pic>
        <p:nvPicPr>
          <p:cNvPr id="6" name="Slika 5" descr="djevoj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1357304"/>
            <a:ext cx="2133600" cy="2286016"/>
          </a:xfrm>
          <a:prstGeom prst="rect">
            <a:avLst/>
          </a:prstGeom>
        </p:spPr>
      </p:pic>
      <p:pic>
        <p:nvPicPr>
          <p:cNvPr id="7" name="Slika 6" descr="bak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92" y="1357304"/>
            <a:ext cx="1857375" cy="2286016"/>
          </a:xfrm>
          <a:prstGeom prst="rect">
            <a:avLst/>
          </a:prstGeom>
        </p:spPr>
      </p:pic>
      <p:sp>
        <p:nvSpPr>
          <p:cNvPr id="8" name="Okvir za tekst 7"/>
          <p:cNvSpPr txBox="1"/>
          <p:nvPr/>
        </p:nvSpPr>
        <p:spPr>
          <a:xfrm>
            <a:off x="500034" y="285734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Човјек у различитим раздобљима живота.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jesta sadržaja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Животни вијек човјека зависи од бројних фактора: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начина живота;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посла којим се бави;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исхране;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активности;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односа са околином и других.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porodi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857370"/>
            <a:ext cx="22764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0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ЗАДАЦИ ЗА 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САМОСТАЛАН РАД: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1. Какво биће је човјек?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2. Које особине разликују човјека од животиња?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3. У ком периоду се јављају прве разлике у мушком и женском полу?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BA" sz="2400" smtClean="0">
                <a:latin typeface="Times New Roman" pitchFamily="18" charset="0"/>
                <a:cs typeface="Times New Roman" pitchFamily="18" charset="0"/>
              </a:rPr>
              <a:t>Од чега зависи животни вијек човјека?</a:t>
            </a:r>
            <a:endParaRPr lang="sr-Cyrl-RS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69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200</TotalTime>
  <Words>255</Words>
  <Application>Microsoft Office PowerPoint</Application>
  <PresentationFormat>On-screen Show (16:9)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ПОЗНАВАЊЕ ПРИРОДЕ 5. РАЗРЕД</vt:lpstr>
      <vt:lpstr>PowerPoint Presentation</vt:lpstr>
      <vt:lpstr>PowerPoint Presentation</vt:lpstr>
      <vt:lpstr>               Фазе животног циклуса човјека</vt:lpstr>
      <vt:lpstr>PowerPoint Presentation</vt:lpstr>
      <vt:lpstr>PowerPoint Presentation</vt:lpstr>
      <vt:lpstr>ЗАДАЦИ ЗА САМОСТАЛАН РАД: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ПОЗНАВАЊЕ ПРИРОДЕ, 5. РАЗРЕД</dc:title>
  <dc:creator>Jakšić Svjetlana</dc:creator>
  <cp:lastModifiedBy>Jakšić Svjetlana</cp:lastModifiedBy>
  <cp:revision>26</cp:revision>
  <dcterms:created xsi:type="dcterms:W3CDTF">2006-08-16T00:00:00Z</dcterms:created>
  <dcterms:modified xsi:type="dcterms:W3CDTF">2020-12-16T22:19:25Z</dcterms:modified>
</cp:coreProperties>
</file>