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6" r:id="rId3"/>
    <p:sldId id="259" r:id="rId4"/>
    <p:sldId id="263" r:id="rId5"/>
    <p:sldId id="257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45D81-D4CF-4EDF-AF63-29DE31D4D7C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CB549-94B0-4216-9654-97D77ABAF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CB549-94B0-4216-9654-97D77ABAF0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CB549-94B0-4216-9654-97D77ABAF0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169D-5DB9-45EC-85C7-4448C4440E1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DE631-CD1B-4611-A910-D9395B8EB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BA" dirty="0" smtClean="0"/>
              <a:t>Математика </a:t>
            </a:r>
            <a:endParaRPr lang="en-US" dirty="0" smtClean="0"/>
          </a:p>
          <a:p>
            <a:pPr>
              <a:buNone/>
            </a:pPr>
            <a:r>
              <a:rPr lang="sr-Cyrl-BA" dirty="0" smtClean="0"/>
              <a:t>Трећи разред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r-Cyrl-BA" dirty="0" smtClean="0"/>
              <a:t>Дијељење бројем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 поновимо </a:t>
            </a:r>
            <a:br>
              <a:rPr kumimoji="0" lang="sr-Cyrl-B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Cyrl-BA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множење бројем 5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B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Множење је збир једнаких сабирака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     или                                                    1•5=5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5+5=10   или краће                                 2•5=10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5+5+5=15 или краће                               3•5=15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5+5+5+5=20 или краће                           4•5=20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5+5+5+5+5=25 или краће                       5•5=25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5+5+5+5+5+5=30 или краће                   6•5=30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5+5+5+5+5+5+5=35  или краће              7•5=35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5+5+5+5+5+5+5+5=40 или краће            8•5=40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5+5+5+5+5+5+5+5+5=45 или краће        9•5=45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5+5+5+5+5+5+5+5+5+5=50 или краће   10•5=50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7620000" y="609600"/>
            <a:ext cx="914400" cy="685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Cyrl-BA" dirty="0" smtClean="0"/>
              <a:t>Дијељење је обрнуто множење</a:t>
            </a: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dirty="0" smtClean="0"/>
              <a:t>-имамо 10 звјездица </a:t>
            </a:r>
          </a:p>
          <a:p>
            <a:pPr>
              <a:buNone/>
            </a:pPr>
            <a:r>
              <a:rPr lang="sr-Cyrl-BA" dirty="0" smtClean="0"/>
              <a:t>-подијелићемо их у 5 скупова</a:t>
            </a: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dirty="0" smtClean="0"/>
              <a:t>  </a:t>
            </a: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7848600" y="30480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7848600" y="43434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4343400" y="42672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6553200" y="23622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5181600" y="54102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7010400" y="5562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6934200" y="3276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7772400" y="18288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5791200" y="4038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5486400" y="24384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sz="8600" dirty="0" smtClean="0"/>
              <a:t>10     : 5    = 2     </a:t>
            </a:r>
            <a:endParaRPr lang="sr-Cyrl-BA" sz="8600" dirty="0"/>
          </a:p>
          <a:p>
            <a:pPr>
              <a:buNone/>
            </a:pPr>
            <a:endParaRPr lang="sr-Cyrl-BA" sz="8600" dirty="0" smtClean="0"/>
          </a:p>
          <a:p>
            <a:pPr algn="ctr">
              <a:buNone/>
            </a:pPr>
            <a:r>
              <a:rPr lang="sr-Cyrl-BA" sz="8600" dirty="0" smtClean="0"/>
              <a:t>10:5=2</a:t>
            </a:r>
            <a:endParaRPr lang="en-US" sz="8600" dirty="0"/>
          </a:p>
        </p:txBody>
      </p:sp>
      <p:sp>
        <p:nvSpPr>
          <p:cNvPr id="6" name="5-Point Star 5"/>
          <p:cNvSpPr/>
          <p:nvPr/>
        </p:nvSpPr>
        <p:spPr>
          <a:xfrm>
            <a:off x="1066800" y="4572000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2057400" y="4495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895600" y="4495800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" y="1447800"/>
            <a:ext cx="15240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1447800"/>
            <a:ext cx="15240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33800" y="1447800"/>
            <a:ext cx="15240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86400" y="1447800"/>
            <a:ext cx="15240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2800" y="1447800"/>
            <a:ext cx="15240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391400" y="27432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391400" y="1752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5638800" y="27432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5715000" y="1752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962400" y="2895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962400" y="1752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438400" y="2895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2362200" y="1752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457200" y="28956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57200" y="1676400"/>
            <a:ext cx="990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Таблица дијељења са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Cyrl-BA" sz="2800" dirty="0" smtClean="0"/>
              <a:t>                        5:5 =1    јер је    1•5=5</a:t>
            </a:r>
          </a:p>
          <a:p>
            <a:pPr>
              <a:buNone/>
            </a:pPr>
            <a:r>
              <a:rPr lang="sr-Cyrl-BA" sz="2800" dirty="0" smtClean="0"/>
              <a:t>                        10:5=2   јер је    2•5=10</a:t>
            </a:r>
          </a:p>
          <a:p>
            <a:pPr>
              <a:buNone/>
            </a:pPr>
            <a:r>
              <a:rPr lang="sr-Cyrl-BA" sz="2800" dirty="0" smtClean="0"/>
              <a:t>                        15:5=3   јер је    3•5=15 </a:t>
            </a:r>
          </a:p>
          <a:p>
            <a:pPr>
              <a:buNone/>
            </a:pPr>
            <a:r>
              <a:rPr lang="sr-Cyrl-BA" sz="2800" dirty="0" smtClean="0"/>
              <a:t>                        20:5=4   јер је    4•5=20</a:t>
            </a:r>
          </a:p>
          <a:p>
            <a:pPr>
              <a:buNone/>
            </a:pPr>
            <a:r>
              <a:rPr lang="sr-Cyrl-BA" sz="2800" dirty="0" smtClean="0"/>
              <a:t>                        25:5=5   јер је    5•5=25</a:t>
            </a:r>
          </a:p>
          <a:p>
            <a:pPr>
              <a:buNone/>
            </a:pPr>
            <a:r>
              <a:rPr lang="sr-Cyrl-BA" sz="2800" dirty="0" smtClean="0"/>
              <a:t>                        30:5=6   јер је    6•5=30</a:t>
            </a:r>
          </a:p>
          <a:p>
            <a:pPr>
              <a:buNone/>
            </a:pPr>
            <a:r>
              <a:rPr lang="sr-Cyrl-BA" sz="2800" dirty="0" smtClean="0"/>
              <a:t>                        35:5=7   јер је    7•5=35</a:t>
            </a:r>
          </a:p>
          <a:p>
            <a:pPr>
              <a:buNone/>
            </a:pPr>
            <a:r>
              <a:rPr lang="sr-Cyrl-BA" sz="2800" dirty="0" smtClean="0"/>
              <a:t>                        40:5=8   јер је    8•5=40</a:t>
            </a:r>
          </a:p>
          <a:p>
            <a:pPr>
              <a:buNone/>
            </a:pPr>
            <a:r>
              <a:rPr lang="sr-Cyrl-BA" sz="2800" dirty="0" smtClean="0"/>
              <a:t>                        45:5=9   јер је    9•5=45 </a:t>
            </a:r>
          </a:p>
          <a:p>
            <a:pPr>
              <a:buNone/>
            </a:pPr>
            <a:r>
              <a:rPr lang="sr-Cyrl-BA" sz="2800" dirty="0" smtClean="0"/>
              <a:t>                        50:5=10 јер је    10•5=50</a:t>
            </a:r>
          </a:p>
          <a:p>
            <a:pPr>
              <a:buNone/>
            </a:pPr>
            <a:endParaRPr lang="sr-Cyrl-BA" sz="36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Израчунај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BA" dirty="0" smtClean="0"/>
              <a:t>10:5=</a:t>
            </a:r>
            <a:r>
              <a:rPr lang="en-US" dirty="0" smtClean="0"/>
              <a:t> </a:t>
            </a:r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20:5=</a:t>
            </a:r>
            <a:r>
              <a:rPr lang="en-US" dirty="0" smtClean="0"/>
              <a:t> </a:t>
            </a:r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35:5=</a:t>
            </a:r>
            <a:r>
              <a:rPr lang="en-US" dirty="0" smtClean="0"/>
              <a:t> </a:t>
            </a:r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 50:5=</a:t>
            </a:r>
            <a:r>
              <a:rPr lang="en-US" dirty="0" smtClean="0"/>
              <a:t> </a:t>
            </a:r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40:5=</a:t>
            </a:r>
            <a:r>
              <a:rPr lang="en-US" dirty="0" smtClean="0"/>
              <a:t> </a:t>
            </a:r>
            <a:endParaRPr lang="sr-Cyrl-B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BA" dirty="0" smtClean="0"/>
              <a:t>Саша је замислио број 45,а Милан 5 пута мањи број. Који је број замислио Милан?</a:t>
            </a:r>
            <a:endParaRPr lang="en-US" dirty="0" smtClean="0"/>
          </a:p>
          <a:p>
            <a:pPr marL="514350" indent="-514350" algn="ctr">
              <a:buNone/>
            </a:pPr>
            <a:endParaRPr lang="sr-Cyrl-BA" dirty="0" smtClean="0"/>
          </a:p>
          <a:p>
            <a:pPr marL="514350" indent="-514350" algn="ctr">
              <a:buNone/>
            </a:pPr>
            <a:r>
              <a:rPr lang="en-US" dirty="0" smtClean="0"/>
              <a:t>45</a:t>
            </a:r>
            <a:r>
              <a:rPr lang="sr-Cyrl-BA" dirty="0" smtClean="0"/>
              <a:t>:</a:t>
            </a:r>
            <a:r>
              <a:rPr lang="en-US" dirty="0" smtClean="0"/>
              <a:t>5</a:t>
            </a:r>
            <a:r>
              <a:rPr lang="sr-Cyrl-BA" dirty="0" smtClean="0"/>
              <a:t>=9</a:t>
            </a:r>
          </a:p>
          <a:p>
            <a:pPr marL="514350" indent="-514350" algn="ctr">
              <a:buNone/>
            </a:pPr>
            <a:endParaRPr lang="sr-Cyrl-BA" dirty="0" smtClean="0"/>
          </a:p>
          <a:p>
            <a:pPr marL="514350" indent="-514350">
              <a:buNone/>
            </a:pPr>
            <a:r>
              <a:rPr lang="sr-Cyrl-BA" dirty="0" smtClean="0"/>
              <a:t>Милан је замислио број 9 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advTm="2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BA" dirty="0" smtClean="0"/>
              <a:t>2.Сашка има 35 сличица,а Нина 5 пута мање од Сашке. Колико сличица има Нина?</a:t>
            </a:r>
          </a:p>
          <a:p>
            <a:pPr>
              <a:buNone/>
            </a:pPr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35:5=7</a:t>
            </a:r>
          </a:p>
          <a:p>
            <a:pPr algn="ctr">
              <a:buNone/>
            </a:pPr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Нина има 7 сличица.</a:t>
            </a:r>
            <a:endParaRPr lang="en-US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Задаци за самосталан рад</a:t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BA" dirty="0" smtClean="0"/>
              <a:t>1. Нина  је прочитала 45 страница књиге,а Маша 5 пута мање од Нине.Колико страница књиге  је прочитала Маша?</a:t>
            </a:r>
          </a:p>
          <a:p>
            <a:pPr>
              <a:buNone/>
            </a:pPr>
            <a:r>
              <a:rPr lang="sr-Cyrl-BA" dirty="0" smtClean="0"/>
              <a:t>2.Отац има 30 година. Син је 5 пута млађи од оца. Колико година има син?</a:t>
            </a:r>
            <a:endParaRPr lang="en-US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232</Words>
  <Application>Microsoft Office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</vt:lpstr>
      <vt:lpstr>Slide 2</vt:lpstr>
      <vt:lpstr>Slide 3</vt:lpstr>
      <vt:lpstr>Slide 4</vt:lpstr>
      <vt:lpstr>Таблица дијељења са 5 </vt:lpstr>
      <vt:lpstr>Израчунај !</vt:lpstr>
      <vt:lpstr>Slide 7</vt:lpstr>
      <vt:lpstr>Slide 8</vt:lpstr>
      <vt:lpstr> Задаци за самосталан рад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бројем 5</dc:title>
  <dc:creator>MediaMarket</dc:creator>
  <cp:lastModifiedBy>MediaMarket</cp:lastModifiedBy>
  <cp:revision>31</cp:revision>
  <dcterms:created xsi:type="dcterms:W3CDTF">2020-12-14T17:05:55Z</dcterms:created>
  <dcterms:modified xsi:type="dcterms:W3CDTF">2020-12-15T17:47:43Z</dcterms:modified>
</cp:coreProperties>
</file>