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5" r:id="rId4"/>
    <p:sldId id="257" r:id="rId5"/>
    <p:sldId id="286" r:id="rId6"/>
    <p:sldId id="291" r:id="rId7"/>
    <p:sldId id="287" r:id="rId8"/>
    <p:sldId id="288" r:id="rId9"/>
    <p:sldId id="29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17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13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77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49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494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397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69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53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277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996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079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0906-53FC-47B6-9951-4E977706464B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000FC-17EB-4432-8661-51C75241E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4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iznicasrpska.net/knjizevnost/index.php?topic=332.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2895600"/>
            <a:ext cx="9137073" cy="3962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9147030" cy="3048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362200" y="4038600"/>
            <a:ext cx="4038600" cy="13716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4308901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ЧИТАЊЕ  ДИЈАЛОГА</a:t>
            </a:r>
          </a:p>
          <a:p>
            <a:pPr algn="ctr"/>
            <a:endParaRPr lang="sr-Cyrl-R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79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76400" y="3460652"/>
            <a:ext cx="5791200" cy="42165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sr-Latn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причу “Он зна унапред”, која се налази на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sr-Latn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ваше Читанке, са братом или сестром мјењајући улоге.</a:t>
            </a:r>
          </a:p>
          <a:p>
            <a:pPr algn="ctr"/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6487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B0C963F7-4DD7-44EC-A226-034AC914C3B3}"/>
              </a:ext>
            </a:extLst>
          </p:cNvPr>
          <p:cNvSpPr txBox="1"/>
          <p:nvPr/>
        </p:nvSpPr>
        <p:spPr>
          <a:xfrm>
            <a:off x="685800" y="453241"/>
            <a:ext cx="80772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који је написан тако да се састоји од онога што неко говори, а на почетку сваког реда пише ко то говори, називамо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драмским текстом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A864D5C8-56C1-4A25-BA70-2215C51B29D5}"/>
              </a:ext>
            </a:extLst>
          </p:cNvPr>
          <p:cNvSpPr txBox="1"/>
          <p:nvPr/>
        </p:nvSpPr>
        <p:spPr>
          <a:xfrm>
            <a:off x="743242" y="2294217"/>
            <a:ext cx="809595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Драмски текст 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читати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улогама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 значи да текст сваког лица у драми чита друга особа.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учесник у драмској радњи. 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07A67E91-0E96-4AA3-9D02-82E618BE511A}"/>
              </a:ext>
            </a:extLst>
          </p:cNvPr>
          <p:cNvSpPr txBox="1"/>
          <p:nvPr/>
        </p:nvSpPr>
        <p:spPr>
          <a:xfrm>
            <a:off x="743242" y="4648200"/>
            <a:ext cx="8001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Читајући драмске текстове, већ смо уочили да у њима лица говоре. Некада говори само једно лице и то је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некада разговарају два лица и то је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дијалог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44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 и т а м 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68" t="15365" r="3509" b="4573"/>
          <a:stretch/>
        </p:blipFill>
        <p:spPr>
          <a:xfrm>
            <a:off x="2743200" y="1905000"/>
            <a:ext cx="3574474" cy="4114800"/>
          </a:xfrm>
        </p:spPr>
      </p:pic>
    </p:spTree>
    <p:extLst>
      <p:ext uri="{BB962C8B-B14F-4D97-AF65-F5344CB8AC3E}">
        <p14:creationId xmlns="" xmlns:p14="http://schemas.microsoft.com/office/powerpoint/2010/main" val="29544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5527"/>
            <a:ext cx="8153400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66900" y="2590800"/>
            <a:ext cx="5715000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Овај драмски текст је писан у дијалогу.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038600"/>
            <a:ext cx="3124200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Лица:</a:t>
            </a:r>
          </a:p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Учитељ</a:t>
            </a:r>
          </a:p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191" y="4038600"/>
            <a:ext cx="3124200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Драмски писац:</a:t>
            </a:r>
          </a:p>
          <a:p>
            <a:pPr algn="ctr"/>
            <a:r>
              <a:rPr lang="sr-Cyrl-R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Гвидо Тартаља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695" y="4197488"/>
            <a:ext cx="1056410" cy="15954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076954"/>
            <a:ext cx="762000" cy="17159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5926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FBE02A4A-403E-456E-BD64-73DFF88AA011}"/>
              </a:ext>
            </a:extLst>
          </p:cNvPr>
          <p:cNvSpPr txBox="1"/>
          <p:nvPr/>
        </p:nvSpPr>
        <p:spPr>
          <a:xfrm>
            <a:off x="381000" y="7620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ЛИЦА: Учитељ и Миша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(Позорница је само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делимично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отворена, па се види само средњи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сцене који приказује један крај учионице. Виде се учитељ и Миша, а иза њих табла. Могу се чути жагор, кашљање и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смех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ђака који се не виде.)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Дакле, Мишо, кажи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зашто си опет закаснио. Кажи гласно да те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разред чује.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Опростите, покидала ми се везица на ципели, па сам тражио другу и нисам је нашао… па сам ту покидану морао везати у чвор… Ето видите. (Закорачи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левом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ногом да покаже.)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Видим, видим, али и јуче си закаснио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1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Јесам. Опростите… то је било зато што сам се задржао код пекара. Све нас је задржао неки чича, који је ваздан превртао  по џеповима да нађе новац, а за то време отегао причу како је хлеб пре седамдесет година био много боље печен него данас. „Ето, то су била времена!“ Тако је причао.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Лепо, али и прекјуче си закаснио. Сећаш ли се?</a:t>
            </a:r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1242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Сећам се врло добро. Како се не бих сећао! Још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 пече језик колико сам се опекао.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Донели ми за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доручак белу кафу тако врелу да смо је морали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претакати из једне шоље у другу… и све тако. 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60319F9B-53B9-45A6-AAB9-45F54E63FC20}"/>
              </a:ext>
            </a:extLst>
          </p:cNvPr>
          <p:cNvSpPr txBox="1"/>
          <p:nvPr/>
        </p:nvSpPr>
        <p:spPr>
          <a:xfrm>
            <a:off x="609600" y="533400"/>
            <a:ext cx="784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Сећам се, сећам се и ја. Причао си нам. Тако ти је у томе прошло пет минута. Добро, Мишо, то је било прекјуче, у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али ти си закаснио и у уторак.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Сећаш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се?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Како да не! У уторак смо хватали миша по соби. Нико није смео отворити врата. Тако нам је тата наредио, да миш не би побегао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1242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Да, да, сећам се. Зато ниси смео изаћи док се не заврши сав тај џумбус… А у понедељак? Ако се не варам, ти си и у понедељак закаснио. Кажи ако се сећаш, али нам немој помињати ни везице, ни миша, ни белу кафу, а ни то да је можда било велико спремање, па су ти затурили свеску или торбу. </a:t>
            </a:r>
          </a:p>
        </p:txBody>
      </p:sp>
    </p:spTree>
    <p:extLst>
      <p:ext uri="{BB962C8B-B14F-4D97-AF65-F5344CB8AC3E}">
        <p14:creationId xmlns="" xmlns:p14="http://schemas.microsoft.com/office/powerpoint/2010/main" val="11299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E77C5A09-8E4C-44C2-A524-12AE7DF2CFF6}"/>
              </a:ext>
            </a:extLst>
          </p:cNvPr>
          <p:cNvSpPr txBox="1"/>
          <p:nvPr/>
        </p:nvSpPr>
        <p:spPr>
          <a:xfrm>
            <a:off x="304800" y="304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8B4286E5-93A9-41FE-9953-6598D3E9BC59}"/>
              </a:ext>
            </a:extLst>
          </p:cNvPr>
          <p:cNvSpPr txBox="1"/>
          <p:nvPr/>
        </p:nvSpPr>
        <p:spPr>
          <a:xfrm>
            <a:off x="762000" y="4724400"/>
            <a:ext cx="990600" cy="1288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Сећам се врло добро. Није било велико спремање. У понедељак ми је био рођендан, па док су се сви изређали да ми честитају…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Знам, знам и ми  смо ти честитали.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Јесте.</a:t>
            </a:r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УЧИТЕЉ: Па лепо, сад знамо све од понедељка. Кад би нам још знао казати зашто ћеш сутра, у суботу, закаснити, имали бисмо испуњену целу недељу, а ти би заслужио петицу из закашњавања.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Петицу?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Да, петицу. Али, наравно, ти не знаш унапред да ћеш закаснити… Не можеш знати данас за сутра.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Знам, знам и за сутра.</a:t>
            </a: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7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Како то? Откуд можеш знати унапред?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Знам. Ујутру, баш пред почетак школе, треба да нам стигне тетка из Ниша…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УЧИТЕЉ: Тетка? Па шта онда?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МИША: Па онда… знате… нисам се видео с њом три године… Увредиће се ако одем из куће чим дође… Треба да поседим с њом бар пет минута…</a:t>
            </a:r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(Завеса)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Гвидо ТАРТАЉА</a:t>
            </a:r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3">
            <a:extLst>
              <a:ext uri="{FF2B5EF4-FFF2-40B4-BE49-F238E27FC236}">
                <a16:creationId xmlns="" xmlns:a16="http://schemas.microsoft.com/office/drawing/2014/main" id="{F8442162-F798-42B6-A928-4B84A7B824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2895">
            <a:off x="720328" y="4599618"/>
            <a:ext cx="1133954" cy="14022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739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Ч и т а м о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Gordana Popadic</cp:lastModifiedBy>
  <cp:revision>95</cp:revision>
  <dcterms:created xsi:type="dcterms:W3CDTF">2014-11-09T13:28:23Z</dcterms:created>
  <dcterms:modified xsi:type="dcterms:W3CDTF">2020-12-09T08:36:25Z</dcterms:modified>
</cp:coreProperties>
</file>