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1960BE-BF24-482B-B6A0-7B8CB04BF6EA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7D1AC9-E6B6-4F67-BE5D-5AF82DBCD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0BE-BF24-482B-B6A0-7B8CB04BF6EA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1AC9-E6B6-4F67-BE5D-5AF82DBCD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E21960BE-BF24-482B-B6A0-7B8CB04BF6EA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7D1AC9-E6B6-4F67-BE5D-5AF82DBCD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0BE-BF24-482B-B6A0-7B8CB04BF6EA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1AC9-E6B6-4F67-BE5D-5AF82DBCD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1960BE-BF24-482B-B6A0-7B8CB04BF6EA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A27D1AC9-E6B6-4F67-BE5D-5AF82DBCD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0BE-BF24-482B-B6A0-7B8CB04BF6EA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1AC9-E6B6-4F67-BE5D-5AF82DBCD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0BE-BF24-482B-B6A0-7B8CB04BF6EA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1AC9-E6B6-4F67-BE5D-5AF82DBCD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0BE-BF24-482B-B6A0-7B8CB04BF6EA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1AC9-E6B6-4F67-BE5D-5AF82DBCD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1960BE-BF24-482B-B6A0-7B8CB04BF6EA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1AC9-E6B6-4F67-BE5D-5AF82DBCD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0BE-BF24-482B-B6A0-7B8CB04BF6EA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1AC9-E6B6-4F67-BE5D-5AF82DBCD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0BE-BF24-482B-B6A0-7B8CB04BF6EA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1AC9-E6B6-4F67-BE5D-5AF82DBCD6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21960BE-BF24-482B-B6A0-7B8CB04BF6EA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7D1AC9-E6B6-4F67-BE5D-5AF82DBCD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0600" y="1196752"/>
            <a:ext cx="7068620" cy="720080"/>
          </a:xfrm>
        </p:spPr>
        <p:txBody>
          <a:bodyPr>
            <a:normAutofit fontScale="90000"/>
          </a:bodyPr>
          <a:lstStyle/>
          <a:p>
            <a:r>
              <a:rPr lang="bs-Cyrl-BA" sz="5400" dirty="0" smtClean="0"/>
              <a:t>ГОСПОДЊИ ПРАЗНИЦИ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564904"/>
            <a:ext cx="8064896" cy="3600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673" y="908720"/>
            <a:ext cx="7166679" cy="1584176"/>
          </a:xfrm>
        </p:spPr>
        <p:txBody>
          <a:bodyPr>
            <a:normAutofit/>
          </a:bodyPr>
          <a:lstStyle/>
          <a:p>
            <a:r>
              <a:rPr lang="bs-Cyrl-BA" sz="3200" dirty="0" smtClean="0"/>
              <a:t>ПрАЗНИКЕ У ЦРКВИ ДИЈЕЛИМО НА: ГОСПОДЊЕ, БОГОРОДИЧИНЕ И ПРАЗНИКЕ СВЕТИХ</a:t>
            </a:r>
            <a:endParaRPr lang="en-US" sz="3200" dirty="0"/>
          </a:p>
        </p:txBody>
      </p:sp>
      <p:pic>
        <p:nvPicPr>
          <p:cNvPr id="6" name="Content Placeholder 5" descr="A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5" y="3303262"/>
            <a:ext cx="4363129" cy="2716537"/>
          </a:xfrm>
        </p:spPr>
      </p:pic>
      <p:pic>
        <p:nvPicPr>
          <p:cNvPr id="7" name="Picture 6" descr="a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3303263"/>
            <a:ext cx="3744416" cy="271653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25144"/>
            <a:ext cx="8640960" cy="1152128"/>
          </a:xfrm>
        </p:spPr>
        <p:txBody>
          <a:bodyPr>
            <a:normAutofit/>
          </a:bodyPr>
          <a:lstStyle/>
          <a:p>
            <a:r>
              <a:rPr lang="bs-Cyrl-BA" sz="3600" dirty="0" smtClean="0"/>
              <a:t>Господње празнике дијелимо на: покретне и непокретне</a:t>
            </a:r>
            <a:endParaRPr lang="en-US" sz="3600" dirty="0"/>
          </a:p>
        </p:txBody>
      </p:sp>
      <p:pic>
        <p:nvPicPr>
          <p:cNvPr id="6" name="Content Placeholder 5" descr="a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692696"/>
            <a:ext cx="6192688" cy="347675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196752"/>
            <a:ext cx="4896544" cy="576064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>ПОКРЕТНИ ПРАЗНИЦИ: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76872"/>
            <a:ext cx="6825952" cy="21602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bs-Cyrl-BA" sz="2800" dirty="0" smtClean="0"/>
              <a:t>ВАСКРС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s-Cyrl-BA" sz="2800" dirty="0" smtClean="0"/>
              <a:t>ЦВИЈЕТИ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s-Cyrl-BA" sz="2800" dirty="0" smtClean="0"/>
              <a:t>ВАЗНЕСЕЊЕ ГОСПОДЊЕ (СПАСОВДАН)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s-Cyrl-BA" sz="2800" dirty="0" smtClean="0"/>
              <a:t>СИЛАЗАК СВЕТОГ ДУХА НА АПОСТОЛЕ (ДУХОВИ – ПЕДЕСЕТНИЦА)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268760"/>
            <a:ext cx="7012632" cy="554320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>НЕПОКРЕТНИ ПРАЗНИЦИ: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060848"/>
            <a:ext cx="6580584" cy="208823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bs-Cyrl-BA" sz="2800" dirty="0" smtClean="0"/>
              <a:t>БОЖИЋ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s-Cyrl-BA" sz="2800" dirty="0" smtClean="0"/>
              <a:t>БОГОЈАВЉЕЊЕ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s-Cyrl-BA" sz="2800" dirty="0" smtClean="0"/>
              <a:t>ПРЕОБРАЖЕЊЕ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s-Cyrl-BA" sz="2800" dirty="0" smtClean="0"/>
              <a:t>КРСТОВДАН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239000" cy="1728192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>ВАСКРСЕЊЕ ХРИСТОВО ЗАУЗИМА ЦЕНТРАЛНО МЈЕСТО МЕЂУ ПРАЗНИЦИМА</a:t>
            </a:r>
            <a:endParaRPr lang="en-US" dirty="0"/>
          </a:p>
        </p:txBody>
      </p:sp>
      <p:pic>
        <p:nvPicPr>
          <p:cNvPr id="4" name="Content Placeholder 3" descr="a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464" y="2708920"/>
            <a:ext cx="6624736" cy="341560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8376" y="946370"/>
            <a:ext cx="4906888" cy="626328"/>
          </a:xfrm>
        </p:spPr>
        <p:txBody>
          <a:bodyPr/>
          <a:lstStyle/>
          <a:p>
            <a:r>
              <a:rPr lang="sr-Cyrl-RS" dirty="0" smtClean="0"/>
              <a:t>Када се празнују?</a:t>
            </a:r>
            <a:endParaRPr lang="bs-Latn-BA" dirty="0"/>
          </a:p>
        </p:txBody>
      </p:sp>
      <p:graphicFrame>
        <p:nvGraphicFramePr>
          <p:cNvPr id="4" name="Čuvar mesta za sadržaj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016264"/>
              </p:ext>
            </p:extLst>
          </p:nvPr>
        </p:nvGraphicFramePr>
        <p:xfrm>
          <a:off x="498376" y="2050504"/>
          <a:ext cx="7239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688">
                  <a:extLst>
                    <a:ext uri="{9D8B030D-6E8A-4147-A177-3AD203B41FA5}">
                      <a16:colId xmlns:a16="http://schemas.microsoft.com/office/drawing/2014/main" xmlns="" val="2790598403"/>
                    </a:ext>
                  </a:extLst>
                </a:gridCol>
                <a:gridCol w="4132312">
                  <a:extLst>
                    <a:ext uri="{9D8B030D-6E8A-4147-A177-3AD203B41FA5}">
                      <a16:colId xmlns:a16="http://schemas.microsoft.com/office/drawing/2014/main" xmlns="" val="1567761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6501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БОЖИЋ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7 дана прије Васкрса</a:t>
                      </a:r>
                      <a:endParaRPr lang="bs-Latn-B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7225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БОГОЈАВЉЕЊЕ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19. август</a:t>
                      </a:r>
                      <a:endParaRPr lang="bs-Latn-B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3885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КРСТОВДАН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50 дана послије Васкрса</a:t>
                      </a:r>
                      <a:endParaRPr lang="bs-Latn-B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9910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ПРЕОБРАЖЕЊЕ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7. јануар</a:t>
                      </a:r>
                      <a:endParaRPr lang="bs-Latn-B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9597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ЦВИЈЕТИ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Од</a:t>
                      </a:r>
                      <a:r>
                        <a:rPr lang="sr-Cyrl-RS" sz="2400" baseline="0" dirty="0" smtClean="0"/>
                        <a:t> 4. априла до 8. маја</a:t>
                      </a:r>
                      <a:endParaRPr lang="bs-Latn-B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6325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СПАСОВДАН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27. септембар</a:t>
                      </a:r>
                      <a:endParaRPr lang="bs-Latn-B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8562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ДУХОВИ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40 дана послије Васкрса</a:t>
                      </a:r>
                      <a:endParaRPr lang="bs-Latn-B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9071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ВАСКРС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19. јануар</a:t>
                      </a:r>
                      <a:endParaRPr lang="bs-Latn-B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4035598"/>
                  </a:ext>
                </a:extLst>
              </a:tr>
            </a:tbl>
          </a:graphicData>
        </a:graphic>
      </p:graphicFrame>
      <p:cxnSp>
        <p:nvCxnSpPr>
          <p:cNvPr id="18" name="Prava linija spajanja sa strelicom 17"/>
          <p:cNvCxnSpPr/>
          <p:nvPr/>
        </p:nvCxnSpPr>
        <p:spPr>
          <a:xfrm>
            <a:off x="2843808" y="3212976"/>
            <a:ext cx="720080" cy="2736304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rava linija spajanja sa strelicom 18"/>
          <p:cNvCxnSpPr/>
          <p:nvPr/>
        </p:nvCxnSpPr>
        <p:spPr>
          <a:xfrm>
            <a:off x="2339752" y="3645024"/>
            <a:ext cx="1224136" cy="139996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rava linija spajanja sa strelicom 21"/>
          <p:cNvCxnSpPr/>
          <p:nvPr/>
        </p:nvCxnSpPr>
        <p:spPr>
          <a:xfrm>
            <a:off x="1727684" y="2780928"/>
            <a:ext cx="1836204" cy="13269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rava linija spajanja sa strelicom 24"/>
          <p:cNvCxnSpPr/>
          <p:nvPr/>
        </p:nvCxnSpPr>
        <p:spPr>
          <a:xfrm flipV="1">
            <a:off x="2778684" y="2941830"/>
            <a:ext cx="841594" cy="935124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rava linija spajanja sa strelicom 27"/>
          <p:cNvCxnSpPr/>
          <p:nvPr/>
        </p:nvCxnSpPr>
        <p:spPr>
          <a:xfrm flipV="1">
            <a:off x="1880701" y="2740732"/>
            <a:ext cx="1683187" cy="18403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rava linija spajanja sa strelicom 30"/>
          <p:cNvCxnSpPr/>
          <p:nvPr/>
        </p:nvCxnSpPr>
        <p:spPr>
          <a:xfrm>
            <a:off x="2339752" y="5044988"/>
            <a:ext cx="1224136" cy="400236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rava linija spajanja sa strelicom 34"/>
          <p:cNvCxnSpPr/>
          <p:nvPr/>
        </p:nvCxnSpPr>
        <p:spPr>
          <a:xfrm flipV="1">
            <a:off x="1788441" y="3645024"/>
            <a:ext cx="1775447" cy="180020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rava linija spajanja sa strelicom 37"/>
          <p:cNvCxnSpPr/>
          <p:nvPr/>
        </p:nvCxnSpPr>
        <p:spPr>
          <a:xfrm flipV="1">
            <a:off x="1804192" y="4621324"/>
            <a:ext cx="1759696" cy="133671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67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988840"/>
            <a:ext cx="8424936" cy="2088232"/>
          </a:xfrm>
        </p:spPr>
        <p:txBody>
          <a:bodyPr>
            <a:normAutofit fontScale="90000"/>
          </a:bodyPr>
          <a:lstStyle/>
          <a:p>
            <a:r>
              <a:rPr lang="bs-Cyrl-BA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Домаћа задаћа:</a:t>
            </a:r>
            <a:br>
              <a:rPr lang="bs-Cyrl-BA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Cyrl-BA" sz="3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Cyrl-BA" sz="3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Cyrl-BA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s-Cyrl-BA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одговори на питања у уџбенику на страни 36!</a:t>
            </a:r>
            <a:br>
              <a:rPr lang="bs-Cyrl-BA" sz="2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Cyrl-BA" sz="2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Cyrl-BA" sz="2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Cyrl-BA" sz="2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Ријеши осмосмјерку у радној свесци на страни 15!</a:t>
            </a:r>
            <a:endParaRPr lang="en-US" sz="2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115</TotalTime>
  <Words>103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 New Roman</vt:lpstr>
      <vt:lpstr>Trebuchet MS</vt:lpstr>
      <vt:lpstr>Wingdings</vt:lpstr>
      <vt:lpstr>Wingdings 2</vt:lpstr>
      <vt:lpstr>Opulent</vt:lpstr>
      <vt:lpstr>ГОСПОДЊИ ПРАЗНИЦИ</vt:lpstr>
      <vt:lpstr>ПрАЗНИКЕ У ЦРКВИ ДИЈЕЛИМО НА: ГОСПОДЊЕ, БОГОРОДИЧИНЕ И ПРАЗНИКЕ СВЕТИХ</vt:lpstr>
      <vt:lpstr>Господње празнике дијелимо на: покретне и непокретне</vt:lpstr>
      <vt:lpstr>ПОКРЕТНИ ПРАЗНИЦИ:</vt:lpstr>
      <vt:lpstr>НЕПОКРЕТНИ ПРАЗНИЦИ:</vt:lpstr>
      <vt:lpstr>ВАСКРСЕЊЕ ХРИСТОВО ЗАУЗИМА ЦЕНТРАЛНО МЈЕСТО МЕЂУ ПРАЗНИЦИМА</vt:lpstr>
      <vt:lpstr>Када се празнују?</vt:lpstr>
      <vt:lpstr>Домаћа задаћа:  - одговори на питања у уџбенику на страни 36!  - Ријеши осмосмјерку у радној свесци на страни 15!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ГОСПОДЊИ ПРАЗНИЦИ</dc:title>
  <dc:creator>lenovo</dc:creator>
  <cp:lastModifiedBy>39. Slavoljub Lukic</cp:lastModifiedBy>
  <cp:revision>17</cp:revision>
  <dcterms:created xsi:type="dcterms:W3CDTF">2020-11-11T16:05:30Z</dcterms:created>
  <dcterms:modified xsi:type="dcterms:W3CDTF">2020-11-20T11:13:42Z</dcterms:modified>
</cp:coreProperties>
</file>