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6" r:id="rId3"/>
    <p:sldMasterId id="2147483667" r:id="rId4"/>
    <p:sldMasterId id="2147483668" r:id="rId5"/>
    <p:sldMasterId id="2147483669" r:id="rId6"/>
    <p:sldMasterId id="2147483671" r:id="rId7"/>
  </p:sldMasterIdLst>
  <p:notesMasterIdLst>
    <p:notesMasterId r:id="rId17"/>
  </p:notesMasterIdLst>
  <p:sldIdLst>
    <p:sldId id="411" r:id="rId8"/>
    <p:sldId id="406" r:id="rId9"/>
    <p:sldId id="432" r:id="rId10"/>
    <p:sldId id="433" r:id="rId11"/>
    <p:sldId id="434" r:id="rId12"/>
    <p:sldId id="438" r:id="rId13"/>
    <p:sldId id="437" r:id="rId14"/>
    <p:sldId id="439" r:id="rId15"/>
    <p:sldId id="435" r:id="rId16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00"/>
    <a:srgbClr val="F9ADAD"/>
    <a:srgbClr val="FFFFFF"/>
    <a:srgbClr val="F45A5A"/>
    <a:srgbClr val="42B97B"/>
    <a:srgbClr val="8BD6C9"/>
    <a:srgbClr val="FF8D2F"/>
    <a:srgbClr val="F67A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60"/>
  </p:normalViewPr>
  <p:slideViewPr>
    <p:cSldViewPr>
      <p:cViewPr>
        <p:scale>
          <a:sx n="66" d="100"/>
          <a:sy n="66" d="100"/>
        </p:scale>
        <p:origin x="-300" y="-336"/>
      </p:cViewPr>
      <p:guideLst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>
            <a:extLst>
              <a:ext uri="{FF2B5EF4-FFF2-40B4-BE49-F238E27FC236}">
                <a16:creationId xmlns:a16="http://schemas.microsoft.com/office/drawing/2014/main" xmlns="" id="{44F33B63-4A7F-4275-866D-D11C52A330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>
            <a:extLst>
              <a:ext uri="{FF2B5EF4-FFF2-40B4-BE49-F238E27FC236}">
                <a16:creationId xmlns:a16="http://schemas.microsoft.com/office/drawing/2014/main" xmlns="" id="{94151AF0-01CA-4018-BCAE-C8815A77B0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02227451-0305-4F38-9B16-17108C9F02D3}" type="datetimeFigureOut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7172" name="슬라이드 이미지 개체 틀 3">
            <a:extLst>
              <a:ext uri="{FF2B5EF4-FFF2-40B4-BE49-F238E27FC236}">
                <a16:creationId xmlns:a16="http://schemas.microsoft.com/office/drawing/2014/main" xmlns="" id="{F51489FA-2A66-478D-A720-17BF4A9D22C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>
            <a:extLst>
              <a:ext uri="{FF2B5EF4-FFF2-40B4-BE49-F238E27FC236}">
                <a16:creationId xmlns:a16="http://schemas.microsoft.com/office/drawing/2014/main" xmlns="" id="{E6ABF505-379A-4F5C-8DD4-900A514E32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9222" name="바닥글 개체 틀 5">
            <a:extLst>
              <a:ext uri="{FF2B5EF4-FFF2-40B4-BE49-F238E27FC236}">
                <a16:creationId xmlns:a16="http://schemas.microsoft.com/office/drawing/2014/main" xmlns="" id="{45613533-52B4-43E2-B9AA-CC8FEE1366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>
            <a:extLst>
              <a:ext uri="{FF2B5EF4-FFF2-40B4-BE49-F238E27FC236}">
                <a16:creationId xmlns:a16="http://schemas.microsoft.com/office/drawing/2014/main" xmlns="" id="{5D763440-F10F-4432-B135-F3458F6EE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C0DA203-E782-4574-B19A-DC1D1692C55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34227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xmlns="" id="{2A201AF4-7BDD-4801-91E1-D90AAFFC00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xmlns="" id="{E83E9D51-7E67-4B5C-82AA-B16B75CF9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xmlns="" id="{189C7FFD-6E93-447E-9C52-ACE3BE6A2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A41610D-9BFC-4F67-8564-C03BE9BB5FA8}" type="slidenum">
              <a:rPr lang="ko-KR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xmlns="" id="{1D66D618-7D93-414B-B506-947B9EE4D8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xmlns="" id="{28D776A1-E100-4D0B-AD36-6B232AFED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xmlns="" id="{C12AB697-2833-4950-B92A-44475F75B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2332D474-A6C3-404F-849E-D5269E91E064}" type="slidenum">
              <a:rPr lang="ko-KR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5C706A-6296-4D8C-A6D4-6BAF53378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4C2C-9D21-4E89-8A0A-02CDFE9B7844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4A220BA-4E73-454C-BCF6-D1727ADF1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DD1DD06-2D2F-46C9-9749-23161B7AE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A6DEC-D59C-4F9D-A700-FF786D5F2A8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995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2707011-27F2-44B4-A45A-F46F53685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25231-F631-4189-9FBA-A89CBF3EE77B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D2F3BF0-1456-4D48-A518-13659899D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207FDB-D6FE-4A3D-A7BB-C3BF152DE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DEFFA-0C69-4BBA-89EC-824576B7A74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9020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3403ECF-8FDB-438F-B7A3-090055F25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49B3-86D2-4CFD-B5CE-3F064FEBE132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4789DE3-30CA-4481-8F34-1332F5482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FD877EF-DAA8-4FBC-B631-3B0024540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21030-B45F-461B-A4DB-6BAAA460274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002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7267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27392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2366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73110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20768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29131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974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54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A4D73BD-2979-41E3-865D-D1BE981EC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8A0E-7DBC-4ED3-8F54-3A34BDE81F26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1721EAF-13A8-4552-925F-9C6CB9110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0F5283C-1A9A-47C9-AFB4-EDA26B25D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8589A-6DD4-4EE5-BD2F-63E66AE845E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1056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2296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273373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17252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5881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67381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32732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7709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162358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232639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4946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410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46B8FAD-AEAE-49B3-A3D3-A4C54388F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54F1-D951-4E0B-B430-BCD52BE81F24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ABDD155-5E74-4CBA-9B90-4CFBE9869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35CC969-57E7-4A0C-9F46-3EAE82A8E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8C611-D0A6-4ECB-A88B-446AB506524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23153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768165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4245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7381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064404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011960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4968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836599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24754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426560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239772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8938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1AA83264-2D36-4B86-957C-110335796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2CD66-EEFC-4520-A627-77680F330C37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xmlns="" id="{88768DCF-2522-4F66-B1A3-448694598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xmlns="" id="{8C577D8C-BC45-499C-9CE0-613C29F8D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4F453-BD23-428E-B0BB-CC8865E312E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1348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4867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09620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09585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347482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322411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0929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286375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7766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27779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61164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xmlns="" id="{EA169FF5-FAB7-4D5C-8C1E-D0B4D8586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2F9D-A556-4C59-8255-D52AA0369C55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xmlns="" id="{5A4BFD9A-D566-4C54-9B49-AF28D72CC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xmlns="" id="{266EEB34-BF96-4DB9-B27D-A81EFE742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87059-910E-40DB-AEF1-991EF0C38FF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303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84639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9789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20353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75030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895469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173838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24D8F2D3-F7EC-4D0F-9420-A4EFEF49D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8FD5-1462-461F-BB1E-D7F8AC588232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xmlns="" id="{1618D8EB-4BB4-4F9A-A6C1-5F1C121C4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xmlns="" id="{22C938AF-EDE2-43B2-B147-EC982BE69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D43BB-C228-4FB7-92B7-7C943E15633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8426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BC105324-6CE2-4B17-A13B-DF1858E63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CFE0-FE65-4995-9F60-EB46A7211610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xmlns="" id="{8F63CAE6-F59E-43BF-8068-92EDEC16C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xmlns="" id="{F754EF71-5A3C-4C02-8FAC-F7E247DD1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474BD-77DA-4519-8127-2C7CFB004B6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7392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3A12F1F7-4F2F-4B2F-A8CD-4EF84048D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E270-B0BB-498E-9DDD-2EE841116C81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xmlns="" id="{729BC97D-C869-438C-B2B3-65404EBC7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xmlns="" id="{5DEF7B7C-40F4-49A5-AFD9-66644A9D1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45AEC-FAC8-4391-958D-CA509BD99E7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9772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2">
            <a:extLst>
              <a:ext uri="{FF2B5EF4-FFF2-40B4-BE49-F238E27FC236}">
                <a16:creationId xmlns:a16="http://schemas.microsoft.com/office/drawing/2014/main" xmlns="" id="{3B37CBBA-6A05-49BB-8B7D-32F952098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2D9E-ECD6-425C-B58D-14DC6F510336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xmlns="" id="{B9E637B6-9625-43C3-939B-BB1370B50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xmlns="" id="{8FA3E82C-910F-4D90-86D8-3055509AB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BC0FD-456B-47AD-92D3-FC154D38583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50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xmlns="" id="{4038F50F-B326-4504-B435-A0D514B31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8607-A443-4AAF-BEBE-9524C9C43790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xmlns="" id="{39204695-4CEB-4AE9-9572-60DD291C9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xmlns="" id="{0816164C-B4F3-4429-952A-1C51A4242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C3BF0-EBB2-4021-BDE0-F32FC75CB59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620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2">
            <a:extLst>
              <a:ext uri="{FF2B5EF4-FFF2-40B4-BE49-F238E27FC236}">
                <a16:creationId xmlns:a16="http://schemas.microsoft.com/office/drawing/2014/main" xmlns="" id="{3F079ECA-F4A3-44B7-BA29-B1C4BF08D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349D8-A8FB-41CB-8717-81A671004E6D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8" name="바닥글 개체 틀 3">
            <a:extLst>
              <a:ext uri="{FF2B5EF4-FFF2-40B4-BE49-F238E27FC236}">
                <a16:creationId xmlns:a16="http://schemas.microsoft.com/office/drawing/2014/main" xmlns="" id="{FA15A0DF-B270-4C13-AAE5-487407A1C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FD9AE14C-85E8-436D-B9A0-D50E35661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A3141-4D63-4286-B5C5-FC22F4C0CD9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39689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C168FD2-D0A7-4CE7-B396-488F11637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2F7E-6198-4F3C-B021-FE28F0C47A89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F066ABE0-852D-4C00-861B-73F3D1F58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D11A49D-6459-48C7-A781-BAFB38EFC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D037-532B-4DDB-BB68-EC832ED7E78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065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>
            <a:extLst>
              <a:ext uri="{FF2B5EF4-FFF2-40B4-BE49-F238E27FC236}">
                <a16:creationId xmlns:a16="http://schemas.microsoft.com/office/drawing/2014/main" xmlns="" id="{992EC874-4C3D-4C18-97C5-66F414172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1E4B-D036-4DC0-AAF4-F6062C3A22FD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3" name="바닥글 개체 틀 3">
            <a:extLst>
              <a:ext uri="{FF2B5EF4-FFF2-40B4-BE49-F238E27FC236}">
                <a16:creationId xmlns:a16="http://schemas.microsoft.com/office/drawing/2014/main" xmlns="" id="{B00B3EEA-FF22-4653-ADE3-87E0E3CF9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xmlns="" id="{77CF41A8-9DFB-4EF5-A6D3-746A2B32A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D55BC-940F-4BCB-917B-3CB80FD49A1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85703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>
            <a:extLst>
              <a:ext uri="{FF2B5EF4-FFF2-40B4-BE49-F238E27FC236}">
                <a16:creationId xmlns:a16="http://schemas.microsoft.com/office/drawing/2014/main" xmlns="" id="{F8B73D81-5F88-47B6-83B5-598F83771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8C59-96A3-4C55-9DB4-B4E3D94BA0F8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xmlns="" id="{8EC9952A-F7D0-4800-BBF6-DBEA3C5A4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xmlns="" id="{DB0C0656-5A4A-40F8-BFE5-F35572E42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72CB5-F8FB-4DCE-9359-720DD446CB9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372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>
            <a:extLst>
              <a:ext uri="{FF2B5EF4-FFF2-40B4-BE49-F238E27FC236}">
                <a16:creationId xmlns:a16="http://schemas.microsoft.com/office/drawing/2014/main" xmlns="" id="{F743A3A9-F435-4BC8-A187-CF93F5765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10B0-1DA2-4DFE-B212-ED28C429AA6D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xmlns="" id="{4F4B6487-25A4-4C43-A857-7F99E97EA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xmlns="" id="{3E7550C4-37FB-4D10-98B6-8D87E4223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EB4CC-341B-4C69-A120-B5F73F8F7A9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1997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C23D911E-6F82-4E1D-9A46-6B84CAA32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99FC-4F57-46B6-9899-F300283005F9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xmlns="" id="{25F6CA38-29A9-4D15-9D7E-C7CC35005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xmlns="" id="{230AF485-8E1A-4E70-A149-79EFD08AF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AE6C5-246C-4092-8325-B23668B4954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38258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32028156-4D65-4EB1-9F11-C4DCBEED3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23E5-800B-4BCF-96DA-0FE3C10E8CCF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xmlns="" id="{F5894589-F14A-46D6-9AB1-3011D14D6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xmlns="" id="{C3906185-F44E-4D4A-BBD9-9D9A5B949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A279-9F58-4561-B79B-570700852AB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00473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1">
            <a:extLst>
              <a:ext uri="{FF2B5EF4-FFF2-40B4-BE49-F238E27FC236}">
                <a16:creationId xmlns:a16="http://schemas.microsoft.com/office/drawing/2014/main" xmlns="" id="{45A61DA5-E5D6-4F86-A209-604B5A5F4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F0BCC-31E1-41F1-AFE4-F56305346464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xmlns="" id="{98E1B91C-6786-4099-B233-CB4F433E7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DAEBC9B2-6791-4741-8094-305C6D4FE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64BA4-FBD3-4E26-B21C-01C5CFAE62B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1793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1">
            <a:extLst>
              <a:ext uri="{FF2B5EF4-FFF2-40B4-BE49-F238E27FC236}">
                <a16:creationId xmlns:a16="http://schemas.microsoft.com/office/drawing/2014/main" xmlns="" id="{EE3C5F34-A60B-40EF-9A4F-FA0FE9FBA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9882-21BE-42BF-8885-D4225725062B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xmlns="" id="{07848381-8137-403B-92F4-5899DC568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39ECE36C-239E-4CA9-9284-B84572F35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AFAA2-4A2A-48CC-9322-206EF42AB63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2891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1">
            <a:extLst>
              <a:ext uri="{FF2B5EF4-FFF2-40B4-BE49-F238E27FC236}">
                <a16:creationId xmlns:a16="http://schemas.microsoft.com/office/drawing/2014/main" xmlns="" id="{E3CA9C85-7DB3-48A2-9F54-BC6EBD2B2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8379-5BED-4A46-B8A8-97187330AD1F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xmlns="" id="{74975838-38E0-4FA4-BB97-822077418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B8AC943F-05C2-4A9C-9B22-66D4AA4DE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48D4B-29AF-4DC1-BE73-C9471DE4E4C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522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83B660BF-D9D7-4641-810D-7C9C9FB83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F280-80BF-4ECA-8CFE-B3D9DAE1D86C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xmlns="" id="{38B1B3C7-B7D6-43AC-848B-B77AC5CA1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xmlns="" id="{9AF5BBD9-B12E-4B18-85A1-B6560ABD3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E7AC-2E04-4129-9158-61F352147DB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6683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1">
            <a:extLst>
              <a:ext uri="{FF2B5EF4-FFF2-40B4-BE49-F238E27FC236}">
                <a16:creationId xmlns:a16="http://schemas.microsoft.com/office/drawing/2014/main" xmlns="" id="{A69747FF-F592-40F8-A9BB-489E24BF4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8655-224B-497F-8E9F-62C9B52C1150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xmlns="" id="{D8B36DAB-0620-40A0-8545-3E7EA369A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xmlns="" id="{F2159859-7F5F-4C60-89B4-FAC6370AE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8022D-276E-4F71-B85B-05029B15D98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318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1">
            <a:extLst>
              <a:ext uri="{FF2B5EF4-FFF2-40B4-BE49-F238E27FC236}">
                <a16:creationId xmlns:a16="http://schemas.microsoft.com/office/drawing/2014/main" xmlns="" id="{26AAADA9-9F4C-4E45-9876-A9CD854C2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455C-F0E2-43CF-98D7-51F73B4EB9F4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xmlns="" id="{5C8ED35C-2593-4AFA-B217-1F3C45224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xmlns="" id="{C4559CC2-A18F-40B5-A38A-C40CA546B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21B2A-D467-4165-A4A4-0D73D2300F7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375147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1">
            <a:extLst>
              <a:ext uri="{FF2B5EF4-FFF2-40B4-BE49-F238E27FC236}">
                <a16:creationId xmlns:a16="http://schemas.microsoft.com/office/drawing/2014/main" xmlns="" id="{8C92D6FF-43E9-4CCA-851A-E53C806FF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0F7D8-889C-4714-8F2C-12A9CD7C45AB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4" name="바닥글 개체 틀 2">
            <a:extLst>
              <a:ext uri="{FF2B5EF4-FFF2-40B4-BE49-F238E27FC236}">
                <a16:creationId xmlns:a16="http://schemas.microsoft.com/office/drawing/2014/main" xmlns="" id="{AF430C68-0EB7-4130-83A8-09A17367A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xmlns="" id="{9D8D64FD-1194-4291-822D-6B681F95E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A2B91-EF8C-4BFD-BCDD-67ECC74A71A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40602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67A0E2D3-89F5-4C25-A907-ED51C470B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BAA9-A116-4EA0-8192-D48D7AF2F7D0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91FA1FA4-C45C-42DD-A2FD-072CC1653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FE8E1866-5E71-4B7C-934A-A141A447D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9C9BE-644C-4AB9-BAC9-619F1738999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06837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1">
            <a:extLst>
              <a:ext uri="{FF2B5EF4-FFF2-40B4-BE49-F238E27FC236}">
                <a16:creationId xmlns:a16="http://schemas.microsoft.com/office/drawing/2014/main" xmlns="" id="{5A79847C-C0B9-4778-A028-0E5172236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7B7E-D3DC-4761-B5F0-123C794236AF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xmlns="" id="{529D5DBA-5A32-4477-8179-B45DA4B43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xmlns="" id="{9FC50BF7-7929-47EB-B9A5-E5BB7885F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644CB-ABAC-496A-ADAD-92AB3080C99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2956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1">
            <a:extLst>
              <a:ext uri="{FF2B5EF4-FFF2-40B4-BE49-F238E27FC236}">
                <a16:creationId xmlns:a16="http://schemas.microsoft.com/office/drawing/2014/main" xmlns="" id="{FD666BB9-F66E-43F8-A404-FEC23E0F3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94F8-B322-442A-B4BA-8FA2A5DC2E50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xmlns="" id="{E2E4C225-CAA8-415D-AD8F-F33760A00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xmlns="" id="{1F4864A3-A242-4EF7-B4FE-07E7A1996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7159D-7E44-41A7-8184-F67BC8016BF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5673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1">
            <a:extLst>
              <a:ext uri="{FF2B5EF4-FFF2-40B4-BE49-F238E27FC236}">
                <a16:creationId xmlns:a16="http://schemas.microsoft.com/office/drawing/2014/main" xmlns="" id="{305C0E33-5239-4946-BECC-6AC3BB0E8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68E6-2699-4BF5-9E59-6376AB48611B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xmlns="" id="{78C21A3C-01C7-444E-A22B-16D472C0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EA888EAF-A647-44D3-8FFA-0634CB9F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5789E-8758-49AE-A603-3E2E9100C6D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7951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1">
            <a:extLst>
              <a:ext uri="{FF2B5EF4-FFF2-40B4-BE49-F238E27FC236}">
                <a16:creationId xmlns:a16="http://schemas.microsoft.com/office/drawing/2014/main" xmlns="" id="{1610FE88-6EAE-4817-8839-C719B720F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9A97-B111-4D1F-81F9-8C03C136F9C6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xmlns="" id="{60E99816-33AC-49AB-B26A-E2FEC8ED0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60FB12AA-687F-49E3-9F00-B7C28EFD7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6E27-BB69-470C-A08B-8B38C7E5FCC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99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54AD45B5-7384-46A9-B8C7-AA8318AB5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403B-50DF-43F9-8E35-537B628BE52F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xmlns="" id="{7D94FA36-DA2C-4ABD-9A1E-1DC560470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xmlns="" id="{93916B6C-4D03-433A-8FAF-0982D3F03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90911-DF7D-4476-94AD-DDF867C0F59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86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F0193ED0-95A8-42D7-9C5C-628CE464F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471F-68BF-432F-91C0-3DC4B0E4A9AD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xmlns="" id="{000183A1-3F59-44C6-977C-124C1F2C3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xmlns="" id="{6AC896C3-D6A3-4E81-982B-7407FAFD2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CD00B-8A3A-4843-A467-697B995ADD9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047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>
            <a:extLst>
              <a:ext uri="{FF2B5EF4-FFF2-40B4-BE49-F238E27FC236}">
                <a16:creationId xmlns:a16="http://schemas.microsoft.com/office/drawing/2014/main" xmlns="" id="{8C9702E8-3D58-48D7-8DCB-76D75AA2D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7" name="날짜 개체 틀 3">
            <a:extLst>
              <a:ext uri="{FF2B5EF4-FFF2-40B4-BE49-F238E27FC236}">
                <a16:creationId xmlns:a16="http://schemas.microsoft.com/office/drawing/2014/main" xmlns="" id="{1E01C091-DCB7-4AEC-96CB-87DC94CC90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DAF1BD-D95E-49CA-A8A4-C8776F4DA469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1028" name="바닥글 개체 틀 4">
            <a:extLst>
              <a:ext uri="{FF2B5EF4-FFF2-40B4-BE49-F238E27FC236}">
                <a16:creationId xmlns:a16="http://schemas.microsoft.com/office/drawing/2014/main" xmlns="" id="{47E3BAE1-385E-4904-B874-C4B0B41BC8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슬라이드 번호 개체 틀 5">
            <a:extLst>
              <a:ext uri="{FF2B5EF4-FFF2-40B4-BE49-F238E27FC236}">
                <a16:creationId xmlns:a16="http://schemas.microsoft.com/office/drawing/2014/main" xmlns="" id="{76695F04-E65F-4F78-825D-98A3B139DC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7987E13D-DC68-4A4B-AF7F-F040D1434F55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1030" name="제목 개체 틀 1">
            <a:extLst>
              <a:ext uri="{FF2B5EF4-FFF2-40B4-BE49-F238E27FC236}">
                <a16:creationId xmlns:a16="http://schemas.microsoft.com/office/drawing/2014/main" xmlns="" id="{50B8602F-24A7-4858-9BDC-8C7CD8962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 descr="배경바닥.png">
            <a:extLst>
              <a:ext uri="{FF2B5EF4-FFF2-40B4-BE49-F238E27FC236}">
                <a16:creationId xmlns:a16="http://schemas.microsoft.com/office/drawing/2014/main" xmlns="" id="{B8F7AA3C-761E-461B-82F9-93EC3D25E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9"/>
          <a:stretch>
            <a:fillRect/>
          </a:stretch>
        </p:blipFill>
        <p:spPr bwMode="auto">
          <a:xfrm>
            <a:off x="0" y="5373688"/>
            <a:ext cx="12192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7" descr="집.png">
            <a:extLst>
              <a:ext uri="{FF2B5EF4-FFF2-40B4-BE49-F238E27FC236}">
                <a16:creationId xmlns:a16="http://schemas.microsoft.com/office/drawing/2014/main" xmlns="" id="{8C46D18C-401F-43B4-8C64-2436D5AFAE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50" b="4851"/>
          <a:stretch>
            <a:fillRect/>
          </a:stretch>
        </p:blipFill>
        <p:spPr bwMode="auto">
          <a:xfrm>
            <a:off x="0" y="4941888"/>
            <a:ext cx="12192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8" descr="새싹.png">
            <a:extLst>
              <a:ext uri="{FF2B5EF4-FFF2-40B4-BE49-F238E27FC236}">
                <a16:creationId xmlns:a16="http://schemas.microsoft.com/office/drawing/2014/main" xmlns="" id="{9D308470-59AF-4531-BF5E-DDF410CABA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25"/>
            <a:ext cx="12192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9" descr="작은나무가지.png">
            <a:extLst>
              <a:ext uri="{FF2B5EF4-FFF2-40B4-BE49-F238E27FC236}">
                <a16:creationId xmlns:a16="http://schemas.microsoft.com/office/drawing/2014/main" xmlns="" id="{E7D06DFB-B0E8-4AC1-89C8-55C33F7ED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6" t="59450" r="73625" b="4851"/>
          <a:stretch>
            <a:fillRect/>
          </a:stretch>
        </p:blipFill>
        <p:spPr bwMode="auto">
          <a:xfrm>
            <a:off x="527050" y="4076700"/>
            <a:ext cx="26876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10" descr="하트1.png">
            <a:extLst>
              <a:ext uri="{FF2B5EF4-FFF2-40B4-BE49-F238E27FC236}">
                <a16:creationId xmlns:a16="http://schemas.microsoft.com/office/drawing/2014/main" xmlns="" id="{05C1A0C5-5731-4F04-9346-D8ECAE0CA7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1" t="69949" r="71262" b="13251"/>
          <a:stretch>
            <a:fillRect/>
          </a:stretch>
        </p:blipFill>
        <p:spPr bwMode="auto">
          <a:xfrm>
            <a:off x="719138" y="4797425"/>
            <a:ext cx="2784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11" descr="하트2.png">
            <a:extLst>
              <a:ext uri="{FF2B5EF4-FFF2-40B4-BE49-F238E27FC236}">
                <a16:creationId xmlns:a16="http://schemas.microsoft.com/office/drawing/2014/main" xmlns="" id="{F5FD6A97-EE67-481C-9D59-88E7C2078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56300" r="76775" b="18500"/>
          <a:stretch>
            <a:fillRect/>
          </a:stretch>
        </p:blipFill>
        <p:spPr bwMode="auto">
          <a:xfrm>
            <a:off x="1487488" y="3860800"/>
            <a:ext cx="1344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12" descr="하트3.png">
            <a:extLst>
              <a:ext uri="{FF2B5EF4-FFF2-40B4-BE49-F238E27FC236}">
                <a16:creationId xmlns:a16="http://schemas.microsoft.com/office/drawing/2014/main" xmlns="" id="{A08472D2-59FE-4EBF-A8AA-1D429F6281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01" r="70474" b="13251"/>
          <a:stretch>
            <a:fillRect/>
          </a:stretch>
        </p:blipFill>
        <p:spPr bwMode="auto">
          <a:xfrm>
            <a:off x="0" y="4292600"/>
            <a:ext cx="3600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13" descr="하트4.png">
            <a:extLst>
              <a:ext uri="{FF2B5EF4-FFF2-40B4-BE49-F238E27FC236}">
                <a16:creationId xmlns:a16="http://schemas.microsoft.com/office/drawing/2014/main" xmlns="" id="{0BF94BE8-6E43-4CB8-8630-14DDCE824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6" t="56300" r="83862" b="22701"/>
          <a:stretch>
            <a:fillRect/>
          </a:stretch>
        </p:blipFill>
        <p:spPr bwMode="auto">
          <a:xfrm>
            <a:off x="527050" y="38608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14" descr="큰나무가지.png">
            <a:extLst>
              <a:ext uri="{FF2B5EF4-FFF2-40B4-BE49-F238E27FC236}">
                <a16:creationId xmlns:a16="http://schemas.microsoft.com/office/drawing/2014/main" xmlns="" id="{0C4936BA-BCC3-46B0-9960-D9AB350BC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75" t="35300" r="4326" b="6950"/>
          <a:stretch>
            <a:fillRect/>
          </a:stretch>
        </p:blipFill>
        <p:spPr bwMode="auto">
          <a:xfrm>
            <a:off x="7056438" y="2420938"/>
            <a:ext cx="46085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그림 15" descr="큰하트1.png">
            <a:extLst>
              <a:ext uri="{FF2B5EF4-FFF2-40B4-BE49-F238E27FC236}">
                <a16:creationId xmlns:a16="http://schemas.microsoft.com/office/drawing/2014/main" xmlns="" id="{58683011-6C26-4B99-8835-705030C69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24" t="52100" b="25850"/>
          <a:stretch>
            <a:fillRect/>
          </a:stretch>
        </p:blipFill>
        <p:spPr bwMode="auto">
          <a:xfrm>
            <a:off x="7440613" y="3573463"/>
            <a:ext cx="4751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그림 16" descr="큰하트2.png">
            <a:extLst>
              <a:ext uri="{FF2B5EF4-FFF2-40B4-BE49-F238E27FC236}">
                <a16:creationId xmlns:a16="http://schemas.microsoft.com/office/drawing/2014/main" xmlns="" id="{4B3A676E-DC56-4F5C-B6BD-F972D64AE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36" t="28999" r="11414" b="34250"/>
          <a:stretch>
            <a:fillRect/>
          </a:stretch>
        </p:blipFill>
        <p:spPr bwMode="auto">
          <a:xfrm>
            <a:off x="8878888" y="1989138"/>
            <a:ext cx="19224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그림 17" descr="큰하트3.png">
            <a:extLst>
              <a:ext uri="{FF2B5EF4-FFF2-40B4-BE49-F238E27FC236}">
                <a16:creationId xmlns:a16="http://schemas.microsoft.com/office/drawing/2014/main" xmlns="" id="{F3460777-7DF2-49A9-8BE4-AA37204E69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87" t="38451" b="27950"/>
          <a:stretch>
            <a:fillRect/>
          </a:stretch>
        </p:blipFill>
        <p:spPr bwMode="auto">
          <a:xfrm>
            <a:off x="6191250" y="2636838"/>
            <a:ext cx="6000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그림 18" descr="큰하트4.png">
            <a:extLst>
              <a:ext uri="{FF2B5EF4-FFF2-40B4-BE49-F238E27FC236}">
                <a16:creationId xmlns:a16="http://schemas.microsoft.com/office/drawing/2014/main" xmlns="" id="{FD063B5A-DD00-4763-91AA-A4009CCBA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50" t="31100" r="22438" b="41600"/>
          <a:stretch>
            <a:fillRect/>
          </a:stretch>
        </p:blipFill>
        <p:spPr bwMode="auto">
          <a:xfrm>
            <a:off x="7246938" y="2133600"/>
            <a:ext cx="2209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제목 개체 틀 1">
            <a:extLst>
              <a:ext uri="{FF2B5EF4-FFF2-40B4-BE49-F238E27FC236}">
                <a16:creationId xmlns:a16="http://schemas.microsoft.com/office/drawing/2014/main" xmlns="" id="{813DD265-61B4-4693-9691-54E667FC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컨텐츠배경입니다.png">
            <a:extLst>
              <a:ext uri="{FF2B5EF4-FFF2-40B4-BE49-F238E27FC236}">
                <a16:creationId xmlns:a16="http://schemas.microsoft.com/office/drawing/2014/main" xmlns="" id="{F1C808EE-FECE-4E9E-BD94-7B34CEBAF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851"/>
          <a:stretch>
            <a:fillRect/>
          </a:stretch>
        </p:blipFill>
        <p:spPr bwMode="auto">
          <a:xfrm>
            <a:off x="0" y="0"/>
            <a:ext cx="1219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7" descr="컨텐츠배경.png">
            <a:extLst>
              <a:ext uri="{FF2B5EF4-FFF2-40B4-BE49-F238E27FC236}">
                <a16:creationId xmlns:a16="http://schemas.microsoft.com/office/drawing/2014/main" xmlns="" id="{6F35659A-2AC4-40E2-8701-6F05213455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25"/>
            <a:ext cx="12192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그림 8" descr="컨텐츠새싹.png">
            <a:extLst>
              <a:ext uri="{FF2B5EF4-FFF2-40B4-BE49-F238E27FC236}">
                <a16:creationId xmlns:a16="http://schemas.microsoft.com/office/drawing/2014/main" xmlns="" id="{99427838-F9FE-4A05-B06F-76F62EA38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80450"/>
          <a:stretch>
            <a:fillRect/>
          </a:stretch>
        </p:blipFill>
        <p:spPr bwMode="auto">
          <a:xfrm>
            <a:off x="0" y="5516563"/>
            <a:ext cx="107045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그림 9" descr="컨텐츠나무.png">
            <a:extLst>
              <a:ext uri="{FF2B5EF4-FFF2-40B4-BE49-F238E27FC236}">
                <a16:creationId xmlns:a16="http://schemas.microsoft.com/office/drawing/2014/main" xmlns="" id="{83B1F528-DB71-464E-AC4C-3B59A60E1D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00" r="51575" b="6950"/>
          <a:stretch>
            <a:fillRect/>
          </a:stretch>
        </p:blipFill>
        <p:spPr bwMode="auto">
          <a:xfrm>
            <a:off x="190500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그림 10" descr="작은하트.png">
            <a:extLst>
              <a:ext uri="{FF2B5EF4-FFF2-40B4-BE49-F238E27FC236}">
                <a16:creationId xmlns:a16="http://schemas.microsoft.com/office/drawing/2014/main" xmlns="" id="{7FD3669A-2623-4E6A-AECF-5B5B56748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3" t="17450" r="69687" b="71001"/>
          <a:stretch>
            <a:fillRect/>
          </a:stretch>
        </p:blipFill>
        <p:spPr bwMode="auto">
          <a:xfrm>
            <a:off x="3022600" y="1773238"/>
            <a:ext cx="11509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그림 11" descr="작은하트하트.png">
            <a:extLst>
              <a:ext uri="{FF2B5EF4-FFF2-40B4-BE49-F238E27FC236}">
                <a16:creationId xmlns:a16="http://schemas.microsoft.com/office/drawing/2014/main" xmlns="" id="{AFBEC3A8-7E1F-4D47-AD72-D794807298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8" t="16400" r="78349" b="74150"/>
          <a:stretch>
            <a:fillRect/>
          </a:stretch>
        </p:blipFill>
        <p:spPr bwMode="auto">
          <a:xfrm>
            <a:off x="2446338" y="1557338"/>
            <a:ext cx="671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텍스트 개체 틀 2">
            <a:extLst>
              <a:ext uri="{FF2B5EF4-FFF2-40B4-BE49-F238E27FC236}">
                <a16:creationId xmlns:a16="http://schemas.microsoft.com/office/drawing/2014/main" xmlns="" id="{6B2691A0-0661-496F-99F6-C5546D7B9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81" name="제목 개체 틀 1">
            <a:extLst>
              <a:ext uri="{FF2B5EF4-FFF2-40B4-BE49-F238E27FC236}">
                <a16:creationId xmlns:a16="http://schemas.microsoft.com/office/drawing/2014/main" xmlns="" id="{22275442-0498-4696-8964-CCBAF565A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xmlns="" id="{15C43CB4-043E-4CE2-AE90-77559BFD983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>
              <a:extLst>
                <a:ext uri="{FF2B5EF4-FFF2-40B4-BE49-F238E27FC236}">
                  <a16:creationId xmlns:a16="http://schemas.microsoft.com/office/drawing/2014/main" xmlns="" id="{27151FDF-E199-4EDF-A9AB-7C510420C5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그림 8" descr="컨텐츠새싹.png">
              <a:extLst>
                <a:ext uri="{FF2B5EF4-FFF2-40B4-BE49-F238E27FC236}">
                  <a16:creationId xmlns:a16="http://schemas.microsoft.com/office/drawing/2014/main" xmlns="" id="{0C06B870-1356-4FD3-B4E1-8344D66BBD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201" t="80450"/>
            <a:stretch>
              <a:fillRect/>
            </a:stretch>
          </p:blipFill>
          <p:spPr bwMode="auto">
            <a:xfrm>
              <a:off x="0" y="72008"/>
              <a:ext cx="8028384" cy="134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그림 9" descr="분홍.png">
            <a:extLst>
              <a:ext uri="{FF2B5EF4-FFF2-40B4-BE49-F238E27FC236}">
                <a16:creationId xmlns:a16="http://schemas.microsoft.com/office/drawing/2014/main" xmlns="" id="{FAD5349C-EACF-4B89-A943-A3824A72F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5350" b="5901"/>
          <a:stretch>
            <a:fillRect/>
          </a:stretch>
        </p:blipFill>
        <p:spPr bwMode="auto">
          <a:xfrm>
            <a:off x="431800" y="3429000"/>
            <a:ext cx="29273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10" descr="컨텐츠나무.png">
            <a:extLst>
              <a:ext uri="{FF2B5EF4-FFF2-40B4-BE49-F238E27FC236}">
                <a16:creationId xmlns:a16="http://schemas.microsoft.com/office/drawing/2014/main" xmlns="" id="{CEC37190-1B81-47CD-9A41-9115508D8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00" r="51575" b="6950"/>
          <a:stretch>
            <a:fillRect/>
          </a:stretch>
        </p:blipFill>
        <p:spPr bwMode="auto">
          <a:xfrm>
            <a:off x="7440613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그림 11" descr="작은하트.png">
            <a:extLst>
              <a:ext uri="{FF2B5EF4-FFF2-40B4-BE49-F238E27FC236}">
                <a16:creationId xmlns:a16="http://schemas.microsoft.com/office/drawing/2014/main" xmlns="" id="{D8E4BFB8-E48D-4D5B-865D-1AD9E1718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3" t="17450" r="69687" b="71001"/>
          <a:stretch>
            <a:fillRect/>
          </a:stretch>
        </p:blipFill>
        <p:spPr bwMode="auto">
          <a:xfrm>
            <a:off x="10272713" y="1773238"/>
            <a:ext cx="1150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그림 12" descr="작은하트하트.png">
            <a:extLst>
              <a:ext uri="{FF2B5EF4-FFF2-40B4-BE49-F238E27FC236}">
                <a16:creationId xmlns:a16="http://schemas.microsoft.com/office/drawing/2014/main" xmlns="" id="{F37D23FA-1197-4A7A-B561-26AE22E00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8" t="16400" r="78349" b="74150"/>
          <a:stretch>
            <a:fillRect/>
          </a:stretch>
        </p:blipFill>
        <p:spPr bwMode="auto">
          <a:xfrm>
            <a:off x="9696450" y="1557338"/>
            <a:ext cx="67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텍스트 개체 틀 2">
            <a:extLst>
              <a:ext uri="{FF2B5EF4-FFF2-40B4-BE49-F238E27FC236}">
                <a16:creationId xmlns:a16="http://schemas.microsoft.com/office/drawing/2014/main" xmlns="" id="{C43BCA2C-7469-4C48-A6BF-A8A374384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104" name="제목 개체 틀 1">
            <a:extLst>
              <a:ext uri="{FF2B5EF4-FFF2-40B4-BE49-F238E27FC236}">
                <a16:creationId xmlns:a16="http://schemas.microsoft.com/office/drawing/2014/main" xmlns="" id="{0618AB06-7B44-419B-A889-3FFC151F9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>
            <a:extLst>
              <a:ext uri="{FF2B5EF4-FFF2-40B4-BE49-F238E27FC236}">
                <a16:creationId xmlns:a16="http://schemas.microsoft.com/office/drawing/2014/main" xmlns="" id="{26889239-8559-4FDC-8EDB-1749B0754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88913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>
            <a:extLst>
              <a:ext uri="{FF2B5EF4-FFF2-40B4-BE49-F238E27FC236}">
                <a16:creationId xmlns:a16="http://schemas.microsoft.com/office/drawing/2014/main" xmlns="" id="{A77528AC-45AF-438A-92F3-38B689A32C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10415588" y="0"/>
            <a:ext cx="1776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>
            <a:extLst>
              <a:ext uri="{FF2B5EF4-FFF2-40B4-BE49-F238E27FC236}">
                <a16:creationId xmlns:a16="http://schemas.microsoft.com/office/drawing/2014/main" xmlns="" id="{8CD39A9B-A2F3-48CF-8BB9-369D8991F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125" name="제목 개체 틀 1">
            <a:extLst>
              <a:ext uri="{FF2B5EF4-FFF2-40B4-BE49-F238E27FC236}">
                <a16:creationId xmlns:a16="http://schemas.microsoft.com/office/drawing/2014/main" xmlns="" id="{B7C1FFE3-7ABA-421D-9BE0-7D7151636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6150" name="날짜 개체 틀 2">
            <a:extLst>
              <a:ext uri="{FF2B5EF4-FFF2-40B4-BE49-F238E27FC236}">
                <a16:creationId xmlns:a16="http://schemas.microsoft.com/office/drawing/2014/main" xmlns="" id="{B026F16C-4F6A-4820-AAA6-268716ECAD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C05AA3-86DA-49A9-8A57-1A12D817F653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6151" name="바닥글 개체 틀 3">
            <a:extLst>
              <a:ext uri="{FF2B5EF4-FFF2-40B4-BE49-F238E27FC236}">
                <a16:creationId xmlns:a16="http://schemas.microsoft.com/office/drawing/2014/main" xmlns="" id="{B0B6A523-D343-4BDF-BA0F-5A360A5B9D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2" name="슬라이드 번호 개체 틀 4">
            <a:extLst>
              <a:ext uri="{FF2B5EF4-FFF2-40B4-BE49-F238E27FC236}">
                <a16:creationId xmlns:a16="http://schemas.microsoft.com/office/drawing/2014/main" xmlns="" id="{224AC0F4-F7A2-4D6F-B367-BEB3A497CF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AFA295C-EC94-4C92-B422-4CA26DCBBB7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>
            <a:extLst>
              <a:ext uri="{FF2B5EF4-FFF2-40B4-BE49-F238E27FC236}">
                <a16:creationId xmlns:a16="http://schemas.microsoft.com/office/drawing/2014/main" xmlns="" id="{B233EBD0-A02F-4704-8052-15CBC0D0B9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45A3149-E99A-4B76-8795-BDAC8CE5ABE0}" type="datetime1">
              <a:rPr lang="ko-KR" altLang="en-US"/>
              <a:pPr>
                <a:defRPr/>
              </a:pPr>
              <a:t>2020-06-05</a:t>
            </a:fld>
            <a:endParaRPr lang="ko-KR" altLang="en-US"/>
          </a:p>
        </p:txBody>
      </p:sp>
      <p:sp>
        <p:nvSpPr>
          <p:cNvPr id="8195" name="바닥글 개체 틀 2">
            <a:extLst>
              <a:ext uri="{FF2B5EF4-FFF2-40B4-BE49-F238E27FC236}">
                <a16:creationId xmlns:a16="http://schemas.microsoft.com/office/drawing/2014/main" xmlns="" id="{58C9545A-E483-467A-9349-96709E07E2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xmlns="" id="{58586B63-7038-4137-B012-EAD2D0929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8D5A9C8-EF6D-4A9D-9F2D-7E505CF2423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F184ED6-2953-4DBA-BFE4-03DE37D9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52" y="980728"/>
            <a:ext cx="651332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ru-RU" altLang="zh-CN" sz="6600" b="1" dirty="0" smtClean="0">
                <a:solidFill>
                  <a:srgbClr val="92D050"/>
                </a:solidFill>
                <a:latin typeface="Segoe Script" pitchFamily="34" charset="0"/>
                <a:ea typeface="微软雅黑" panose="020B0503020204020204" pitchFamily="34" charset="-122"/>
              </a:rPr>
              <a:t>Страна  </a:t>
            </a:r>
          </a:p>
          <a:p>
            <a:r>
              <a:rPr lang="ru-RU" altLang="zh-CN" sz="6600" b="1" dirty="0">
                <a:solidFill>
                  <a:srgbClr val="92D050"/>
                </a:solidFill>
                <a:latin typeface="Segoe Script" pitchFamily="34" charset="0"/>
                <a:ea typeface="微软雅黑" panose="020B0503020204020204" pitchFamily="34" charset="-122"/>
              </a:rPr>
              <a:t>	</a:t>
            </a:r>
            <a:r>
              <a:rPr lang="ru-RU" altLang="zh-CN" sz="6600" b="1" dirty="0" smtClean="0">
                <a:solidFill>
                  <a:srgbClr val="92D050"/>
                </a:solidFill>
                <a:latin typeface="Segoe Script" pitchFamily="34" charset="0"/>
                <a:ea typeface="微软雅黑" panose="020B0503020204020204" pitchFamily="34" charset="-122"/>
              </a:rPr>
              <a:t>		знаний</a:t>
            </a:r>
            <a:endParaRPr lang="zh-CN" altLang="en-US" sz="6600" b="1" dirty="0">
              <a:solidFill>
                <a:srgbClr val="92D050"/>
              </a:solidFill>
              <a:latin typeface="Segoe Script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45CA44A-5FFF-4A92-BD91-9680031B47C5}"/>
              </a:ext>
            </a:extLst>
          </p:cNvPr>
          <p:cNvSpPr/>
          <p:nvPr/>
        </p:nvSpPr>
        <p:spPr>
          <a:xfrm>
            <a:off x="695400" y="188640"/>
            <a:ext cx="5616624" cy="1107996"/>
          </a:xfrm>
          <a:prstGeom prst="rect">
            <a:avLst/>
          </a:prstGeom>
          <a:noFill/>
          <a:ln>
            <a:noFill/>
          </a:ln>
          <a:effectLst/>
          <a:scene3d>
            <a:camera prst="perspectiveBelow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6600" spc="6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Adobe 仿宋 Std R" pitchFamily="18" charset="-122"/>
              </a:rPr>
              <a:t>Повторим:</a:t>
            </a:r>
            <a:endParaRPr lang="zh-CN" altLang="en-US" sz="6600" spc="60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  <a:ea typeface="Adobe 仿宋 Std R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0241051-A94E-402F-98C3-1535A2D08C76}"/>
              </a:ext>
            </a:extLst>
          </p:cNvPr>
          <p:cNvSpPr txBox="1"/>
          <p:nvPr/>
        </p:nvSpPr>
        <p:spPr>
          <a:xfrm>
            <a:off x="4655840" y="2164232"/>
            <a:ext cx="4802918" cy="73250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7200"/>
                </a:solidFill>
                <a:latin typeface="+mn-lt"/>
                <a:ea typeface="Gungsuh" pitchFamily="18" charset="-127"/>
              </a:rPr>
              <a:t>01  </a:t>
            </a:r>
            <a:r>
              <a:rPr lang="ru-RU" altLang="zh-CN" sz="3200" b="1" dirty="0" smtClean="0">
                <a:solidFill>
                  <a:srgbClr val="FF7200"/>
                </a:solidFill>
                <a:latin typeface="+mn-lt"/>
                <a:ea typeface="Gungsuh" pitchFamily="18" charset="-127"/>
              </a:rPr>
              <a:t>Я, ты... Мой/ моя...</a:t>
            </a:r>
            <a:endParaRPr lang="zh-CN" altLang="en-US" sz="3200" b="1" dirty="0">
              <a:solidFill>
                <a:srgbClr val="FF7200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747E28B-3917-4EA4-BC46-F96B22491223}"/>
              </a:ext>
            </a:extLst>
          </p:cNvPr>
          <p:cNvSpPr txBox="1"/>
          <p:nvPr/>
        </p:nvSpPr>
        <p:spPr>
          <a:xfrm>
            <a:off x="4655840" y="3183924"/>
            <a:ext cx="7125669" cy="6619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7200"/>
                </a:solidFill>
                <a:latin typeface="+mn-lt"/>
                <a:ea typeface="Gungsuh" pitchFamily="18" charset="-127"/>
              </a:rPr>
              <a:t>02  </a:t>
            </a:r>
            <a:r>
              <a:rPr lang="ru-RU" altLang="zh-CN" sz="3200" b="1" dirty="0" smtClean="0">
                <a:solidFill>
                  <a:srgbClr val="FF7200"/>
                </a:solidFill>
                <a:latin typeface="+mn-lt"/>
                <a:ea typeface="Gungsuh" pitchFamily="18" charset="-127"/>
              </a:rPr>
              <a:t>какОЙ? какАЯ? какОЕ? какИЕ?</a:t>
            </a:r>
            <a:endParaRPr lang="zh-CN" altLang="en-US" sz="3200" b="1" dirty="0">
              <a:solidFill>
                <a:srgbClr val="FF7200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788E11D-DE39-4AE3-BD57-278EA9F14E85}"/>
              </a:ext>
            </a:extLst>
          </p:cNvPr>
          <p:cNvSpPr txBox="1"/>
          <p:nvPr/>
        </p:nvSpPr>
        <p:spPr>
          <a:xfrm>
            <a:off x="4655840" y="4166864"/>
            <a:ext cx="2836033" cy="6619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7200"/>
                </a:solidFill>
                <a:latin typeface="+mn-lt"/>
                <a:ea typeface="Gungsuh" pitchFamily="18" charset="-127"/>
              </a:rPr>
              <a:t>03  </a:t>
            </a:r>
            <a:r>
              <a:rPr lang="ru-RU" altLang="zh-CN" sz="3200" b="1" dirty="0" smtClean="0">
                <a:solidFill>
                  <a:srgbClr val="FF7200"/>
                </a:solidFill>
                <a:latin typeface="+mn-lt"/>
                <a:ea typeface="Gungsuh" pitchFamily="18" charset="-127"/>
              </a:rPr>
              <a:t>Сколько?</a:t>
            </a:r>
            <a:endParaRPr lang="zh-CN" altLang="en-US" sz="3200" b="1" dirty="0">
              <a:solidFill>
                <a:srgbClr val="FF7200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FC8F3D7-3449-42AB-BF7A-0F394BCC818D}"/>
              </a:ext>
            </a:extLst>
          </p:cNvPr>
          <p:cNvSpPr txBox="1"/>
          <p:nvPr/>
        </p:nvSpPr>
        <p:spPr>
          <a:xfrm>
            <a:off x="4655840" y="5013176"/>
            <a:ext cx="5758308" cy="6619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7200"/>
                </a:solidFill>
                <a:latin typeface="+mn-lt"/>
                <a:ea typeface="Gungsuh" pitchFamily="18" charset="-127"/>
              </a:rPr>
              <a:t>04  </a:t>
            </a:r>
            <a:r>
              <a:rPr lang="ru-RU" altLang="zh-CN" sz="3200" b="1" dirty="0" smtClean="0">
                <a:solidFill>
                  <a:srgbClr val="FF7200"/>
                </a:solidFill>
                <a:latin typeface="+mn-lt"/>
                <a:ea typeface="Gungsuh" pitchFamily="18" charset="-127"/>
              </a:rPr>
              <a:t>Я читаЮ, ты читаЕШЬ...</a:t>
            </a:r>
            <a:endParaRPr lang="zh-CN" altLang="en-US" sz="3200" b="1" dirty="0">
              <a:solidFill>
                <a:srgbClr val="FF7200"/>
              </a:solidFill>
              <a:latin typeface="+mn-lt"/>
              <a:ea typeface="Gungsuh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45" y="260648"/>
            <a:ext cx="3920841" cy="1200329"/>
          </a:xfrm>
        </p:spPr>
        <p:txBody>
          <a:bodyPr/>
          <a:lstStyle/>
          <a:p>
            <a:r>
              <a:rPr lang="ru-RU" sz="7200" b="1" spc="600" dirty="0" smtClean="0">
                <a:solidFill>
                  <a:srgbClr val="FF7200"/>
                </a:solidFill>
                <a:latin typeface="Monotype Corsiva" pitchFamily="66" charset="0"/>
              </a:rPr>
              <a:t>Привет!</a:t>
            </a:r>
            <a:endParaRPr lang="en-US" sz="7200" b="1" spc="600" dirty="0">
              <a:solidFill>
                <a:srgbClr val="FF720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10056440" y="3511305"/>
            <a:ext cx="2221860" cy="32955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12011" y="2205127"/>
            <a:ext cx="3523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Как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тебя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 зовут?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2011" y="3512089"/>
            <a:ext cx="4171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Как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твоя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 фамилия?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2011" y="4869160"/>
            <a:ext cx="42635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Сколько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тебе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 лет?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		</a:t>
            </a:r>
            <a:endParaRPr lang="en-US" sz="28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1775520" y="1683572"/>
            <a:ext cx="4032448" cy="494248"/>
          </a:xfrm>
          <a:prstGeom prst="curvedDownArrow">
            <a:avLst/>
          </a:prstGeom>
          <a:solidFill>
            <a:srgbClr val="FF7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7200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Curved Down Arrow 7"/>
          <p:cNvSpPr/>
          <p:nvPr/>
        </p:nvSpPr>
        <p:spPr bwMode="auto">
          <a:xfrm>
            <a:off x="1781154" y="2982190"/>
            <a:ext cx="3888432" cy="576064"/>
          </a:xfrm>
          <a:prstGeom prst="curvedDownArrow">
            <a:avLst/>
          </a:prstGeom>
          <a:solidFill>
            <a:srgbClr val="FF7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>
            <a:off x="2356508" y="4365104"/>
            <a:ext cx="3326454" cy="504056"/>
          </a:xfrm>
          <a:prstGeom prst="curvedDownArrow">
            <a:avLst/>
          </a:prstGeom>
          <a:solidFill>
            <a:srgbClr val="FF7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>
            <a:off x="845737" y="5501141"/>
            <a:ext cx="4602192" cy="432048"/>
          </a:xfrm>
          <a:prstGeom prst="curvedDownArrow">
            <a:avLst/>
          </a:prstGeom>
          <a:solidFill>
            <a:srgbClr val="FF7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3832" y="2180131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Меня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зовут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Маша.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583832" y="3511305"/>
            <a:ext cx="5373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Моя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фамилия Миланович. 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4675550" y="4869160"/>
            <a:ext cx="2659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Мне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11 лет.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5779" y="5863656"/>
            <a:ext cx="471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ученица 6-го класса</a:t>
            </a:r>
            <a:r>
              <a:rPr lang="ru-RU" sz="2800" b="1" dirty="0"/>
              <a:t>.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12011" y="5802268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Кто </a:t>
            </a:r>
            <a:r>
              <a:rPr lang="ru-RU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ты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800" dirty="0"/>
          </a:p>
        </p:txBody>
      </p:sp>
      <p:pic>
        <p:nvPicPr>
          <p:cNvPr id="16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041" y="5241842"/>
            <a:ext cx="1296144" cy="15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6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9ADA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27" y="6017281"/>
            <a:ext cx="9460982" cy="5847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Это мо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родители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. Они сам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ые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хорош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ие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родители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 в мире.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4" b="18730"/>
          <a:stretch/>
        </p:blipFill>
        <p:spPr>
          <a:xfrm>
            <a:off x="2458818" y="3858543"/>
            <a:ext cx="5385951" cy="230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7809543" y="57954"/>
            <a:ext cx="576064" cy="854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55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0000" l="3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20" b="50000"/>
          <a:stretch/>
        </p:blipFill>
        <p:spPr>
          <a:xfrm>
            <a:off x="6750965" y="1372248"/>
            <a:ext cx="3629323" cy="2597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2326" b="100000" l="0" r="61000">
                        <a14:backgroundMark x1="12000" y1="72093" x2="12000" y2="72093"/>
                        <a14:backgroundMark x1="32333" y1="70930" x2="32333" y2="70930"/>
                        <a14:backgroundMark x1="49333" y1="73256" x2="50333" y2="75581"/>
                        <a14:backgroundMark x1="55667" y1="63178" x2="55667" y2="63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0000" r="38126"/>
          <a:stretch/>
        </p:blipFill>
        <p:spPr>
          <a:xfrm>
            <a:off x="386326" y="1237960"/>
            <a:ext cx="3816425" cy="26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7597" b="89535" l="59667" r="100000">
                        <a14:foregroundMark x1="62667" y1="82171" x2="62667" y2="82171"/>
                        <a14:foregroundMark x1="71000" y1="86822" x2="71000" y2="86822"/>
                        <a14:foregroundMark x1="98000" y1="67829" x2="98000" y2="67829"/>
                        <a14:foregroundMark x1="86333" y1="86434" x2="86333" y2="86434"/>
                        <a14:foregroundMark x1="75000" y1="86434" x2="75000" y2="86434"/>
                        <a14:foregroundMark x1="70000" y1="87597" x2="70000" y2="87597"/>
                        <a14:backgroundMark x1="71333" y1="59302" x2="71333" y2="59302"/>
                        <a14:backgroundMark x1="71333" y1="59302" x2="71333" y2="59302"/>
                        <a14:backgroundMark x1="78000" y1="66279" x2="78000" y2="66279"/>
                        <a14:backgroundMark x1="91333" y1="72093" x2="91333" y2="72093"/>
                        <a14:backgroundMark x1="89333" y1="51550" x2="89333" y2="5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84" t="37862" b="10163"/>
          <a:stretch/>
        </p:blipFill>
        <p:spPr>
          <a:xfrm>
            <a:off x="9692857" y="4256359"/>
            <a:ext cx="2160239" cy="2158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689" y="1545993"/>
            <a:ext cx="323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зовут Сека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хорош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мире.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9462" y="1625605"/>
            <a:ext cx="2952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зовут Янош.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хорош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ий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мире.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3773145" y="3216613"/>
            <a:ext cx="340963" cy="505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6729422" y="3202466"/>
            <a:ext cx="360040" cy="5340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0296" y="348077"/>
            <a:ext cx="43091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Мо</a:t>
            </a:r>
            <a:r>
              <a:rPr lang="ru-RU" sz="2400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 семь</a:t>
            </a:r>
            <a:r>
              <a:rPr lang="ru-RU" sz="2400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 – мо</a:t>
            </a:r>
            <a:r>
              <a:rPr lang="ru-RU" sz="2400" dirty="0" smtClean="0">
                <a:solidFill>
                  <a:srgbClr val="FF0000"/>
                </a:solidFill>
              </a:rPr>
              <a:t>ё</a:t>
            </a:r>
            <a:r>
              <a:rPr lang="ru-RU" sz="2400" dirty="0" smtClean="0"/>
              <a:t> богатств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!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61322" y="4586681"/>
            <a:ext cx="202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</a:t>
            </a:r>
            <a:r>
              <a:rPr lang="ru-RU" sz="2400" b="1" dirty="0" smtClean="0">
                <a:solidFill>
                  <a:srgbClr val="FF0000"/>
                </a:solidFill>
              </a:rPr>
              <a:t>Й</a:t>
            </a:r>
            <a:r>
              <a:rPr lang="ru-RU" sz="2400" b="1" dirty="0" smtClean="0"/>
              <a:t>? – МО</a:t>
            </a:r>
            <a:r>
              <a:rPr lang="ru-RU" sz="2400" b="1" dirty="0" smtClean="0">
                <a:solidFill>
                  <a:srgbClr val="FF0000"/>
                </a:solidFill>
              </a:rPr>
              <a:t>Й</a:t>
            </a:r>
          </a:p>
          <a:p>
            <a:r>
              <a:rPr lang="ru-RU" sz="2400" b="1" dirty="0" smtClean="0"/>
              <a:t>ЧЬ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400" b="1" dirty="0" smtClean="0"/>
              <a:t>? – МО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</a:p>
          <a:p>
            <a:r>
              <a:rPr lang="ru-RU" sz="2400" b="1" dirty="0" smtClean="0"/>
              <a:t>ЧЬ</a:t>
            </a:r>
            <a:r>
              <a:rPr lang="ru-RU" sz="2400" b="1" dirty="0" smtClean="0">
                <a:solidFill>
                  <a:srgbClr val="FF0000"/>
                </a:solidFill>
              </a:rPr>
              <a:t>Ё</a:t>
            </a:r>
            <a:r>
              <a:rPr lang="ru-RU" sz="2400" b="1" dirty="0" smtClean="0"/>
              <a:t>? – МО</a:t>
            </a:r>
            <a:r>
              <a:rPr lang="ru-RU" sz="2400" b="1" dirty="0" smtClean="0">
                <a:solidFill>
                  <a:srgbClr val="FF0000"/>
                </a:solidFill>
              </a:rPr>
              <a:t>Ё</a:t>
            </a:r>
          </a:p>
          <a:p>
            <a:r>
              <a:rPr lang="ru-RU" sz="2400" b="1" dirty="0" smtClean="0"/>
              <a:t>ЧЬ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? -МО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9912424" y="3722339"/>
            <a:ext cx="360040" cy="534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10170167" y="3858543"/>
            <a:ext cx="161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9ADA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5799439" y="4356935"/>
            <a:ext cx="360040" cy="53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1673559" y="4961472"/>
            <a:ext cx="360040" cy="534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832" b="80559" l="27938" r="48813">
                        <a14:foregroundMark x1="30938" y1="39553" x2="30938" y2="39553"/>
                        <a14:foregroundMark x1="34125" y1="58883" x2="34125" y2="58883"/>
                        <a14:foregroundMark x1="35813" y1="59218" x2="35813" y2="59218"/>
                        <a14:foregroundMark x1="34563" y1="58659" x2="34563" y2="58659"/>
                        <a14:foregroundMark x1="36875" y1="60000" x2="3687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8" t="24360" r="48861" b="18629"/>
          <a:stretch/>
        </p:blipFill>
        <p:spPr>
          <a:xfrm>
            <a:off x="8976320" y="3525939"/>
            <a:ext cx="360040" cy="53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8" b="48062" l="0" r="38667">
                        <a14:backgroundMark x1="19000" y1="20930" x2="19000" y2="20930"/>
                        <a14:backgroundMark x1="17667" y1="17442" x2="17667" y2="17442"/>
                        <a14:backgroundMark x1="31000" y1="29070" x2="31000" y2="2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29" b="50000"/>
          <a:stretch/>
        </p:blipFill>
        <p:spPr>
          <a:xfrm>
            <a:off x="258020" y="2735940"/>
            <a:ext cx="2735044" cy="2759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99" y="1351756"/>
            <a:ext cx="54040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lim" pitchFamily="34" charset="-127"/>
                <a:ea typeface="Gulim" pitchFamily="34" charset="-127"/>
              </a:rPr>
              <a:t>Мне; Тебе; Ему/Ей;  Нам; Вам; Им</a:t>
            </a:r>
            <a:endParaRPr lang="en-US" sz="2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42163" y="1064118"/>
            <a:ext cx="661325" cy="23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240" b="81899" l="47500" r="74188">
                        <a14:foregroundMark x1="53125" y1="70056" x2="53125" y2="70056"/>
                        <a14:foregroundMark x1="71438" y1="59553" x2="71438" y2="59553"/>
                        <a14:foregroundMark x1="72563" y1="59777" x2="72563" y2="59777"/>
                        <a14:foregroundMark x1="73188" y1="57430" x2="73188" y2="57430"/>
                        <a14:foregroundMark x1="73625" y1="57989" x2="73625" y2="57989"/>
                        <a14:foregroundMark x1="70438" y1="60335" x2="70438" y2="60335"/>
                        <a14:foregroundMark x1="69250" y1="60559" x2="69250" y2="60559"/>
                        <a14:foregroundMark x1="62625" y1="62905" x2="62625" y2="62905"/>
                        <a14:foregroundMark x1="61063" y1="63687" x2="61063" y2="63687"/>
                        <a14:foregroundMark x1="60438" y1="65140" x2="60438" y2="65140"/>
                        <a14:foregroundMark x1="59438" y1="66480" x2="59438" y2="66480"/>
                        <a14:foregroundMark x1="59188" y1="69609" x2="59188" y2="69609"/>
                        <a14:foregroundMark x1="59438" y1="71620" x2="59438" y2="71620"/>
                        <a14:foregroundMark x1="58875" y1="33184" x2="58875" y2="33184"/>
                        <a14:foregroundMark x1="60313" y1="10279" x2="60313" y2="10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79" t="2757" r="25829" b="18960"/>
          <a:stretch/>
        </p:blipFill>
        <p:spPr>
          <a:xfrm>
            <a:off x="2572826" y="2758020"/>
            <a:ext cx="2471446" cy="3908135"/>
          </a:xfrm>
          <a:prstGeom prst="rect">
            <a:avLst/>
          </a:prstGeom>
        </p:spPr>
      </p:pic>
      <p:sp>
        <p:nvSpPr>
          <p:cNvPr id="22" name="矩形 1">
            <a:extLst>
              <a:ext uri="{FF2B5EF4-FFF2-40B4-BE49-F238E27FC236}">
                <a16:creationId xmlns:a16="http://schemas.microsoft.com/office/drawing/2014/main" xmlns="" id="{945CA44A-5FFF-4A92-BD91-9680031B47C5}"/>
              </a:ext>
            </a:extLst>
          </p:cNvPr>
          <p:cNvSpPr/>
          <p:nvPr/>
        </p:nvSpPr>
        <p:spPr>
          <a:xfrm>
            <a:off x="2063552" y="73140"/>
            <a:ext cx="8765820" cy="1107996"/>
          </a:xfrm>
          <a:prstGeom prst="rect">
            <a:avLst/>
          </a:prstGeom>
          <a:noFill/>
          <a:ln>
            <a:noFill/>
          </a:ln>
          <a:effectLst/>
          <a:scene3d>
            <a:camera prst="perspectiveBelow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6600" spc="600" dirty="0" smtClean="0">
                <a:ln w="12700" cmpd="sng">
                  <a:solidFill>
                    <a:srgbClr val="FF72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Adobe 仿宋 Std R" pitchFamily="18" charset="-122"/>
              </a:rPr>
              <a:t>Кому СКОЛЬКО лет?</a:t>
            </a:r>
            <a:endParaRPr lang="zh-CN" altLang="en-US" sz="6600" spc="600" dirty="0">
              <a:ln w="12700" cmpd="sng">
                <a:solidFill>
                  <a:srgbClr val="FF72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  <a:ea typeface="Adobe 仿宋 Std R" pitchFamily="18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770" y="2961952"/>
            <a:ext cx="236154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моя </a:t>
            </a:r>
          </a:p>
          <a:p>
            <a:pPr algn="ctr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___1____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зовут Муми.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9305" y="2463896"/>
            <a:ext cx="2430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мой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____4 ____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зовут Бобо</a:t>
            </a:r>
            <a:r>
              <a:rPr lang="ru-RU" sz="2200" b="1" dirty="0"/>
              <a:t>.</a:t>
            </a:r>
            <a:endParaRPr lang="en-US" sz="2200" b="1" dirty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2326" b="90310" l="0" r="60333">
                        <a14:foregroundMark x1="54000" y1="87597" x2="54000" y2="87597"/>
                        <a14:foregroundMark x1="58333" y1="73643" x2="58333" y2="73643"/>
                        <a14:foregroundMark x1="50000" y1="86822" x2="50000" y2="86822"/>
                        <a14:foregroundMark x1="48333" y1="87597" x2="48333" y2="87597"/>
                        <a14:backgroundMark x1="12000" y1="72093" x2="12000" y2="72093"/>
                        <a14:backgroundMark x1="32333" y1="70930" x2="32333" y2="70930"/>
                        <a14:backgroundMark x1="49333" y1="73256" x2="50333" y2="75581"/>
                        <a14:backgroundMark x1="55667" y1="63178" x2="55667" y2="63178"/>
                        <a14:backgroundMark x1="46667" y1="91085" x2="46667" y2="91085"/>
                        <a14:backgroundMark x1="52000" y1="91085" x2="52000" y2="91085"/>
                        <a14:backgroundMark x1="45667" y1="91085" x2="45667" y2="91085"/>
                        <a14:backgroundMark x1="44333" y1="90310" x2="44333" y2="90310"/>
                        <a14:backgroundMark x1="50667" y1="92248" x2="50667" y2="92248"/>
                        <a14:backgroundMark x1="51333" y1="89535" x2="51333" y2="8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0000" r="38126"/>
          <a:stretch/>
        </p:blipFill>
        <p:spPr>
          <a:xfrm>
            <a:off x="7475016" y="4095112"/>
            <a:ext cx="4525640" cy="28007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25500" y="4499463"/>
            <a:ext cx="434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1, 2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/>
              <a:t>,4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/>
              <a:t>...10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/>
              <a:t> (один) – </a:t>
            </a:r>
            <a:r>
              <a:rPr lang="ru-RU" sz="2000" b="1" dirty="0" smtClean="0">
                <a:solidFill>
                  <a:srgbClr val="FF0000"/>
                </a:solidFill>
              </a:rPr>
              <a:t>ГОД</a:t>
            </a:r>
          </a:p>
          <a:p>
            <a:r>
              <a:rPr lang="ru-RU" b="1" dirty="0" smtClean="0"/>
              <a:t>2, 3, 4...(два,три,четыре)  - </a:t>
            </a:r>
            <a:r>
              <a:rPr lang="ru-RU" sz="2000" b="1" dirty="0" smtClean="0">
                <a:solidFill>
                  <a:srgbClr val="FF0000"/>
                </a:solidFill>
              </a:rPr>
              <a:t>ГОДА</a:t>
            </a:r>
          </a:p>
          <a:p>
            <a:r>
              <a:rPr lang="ru-RU" b="1" dirty="0"/>
              <a:t>	</a:t>
            </a:r>
            <a:r>
              <a:rPr lang="ru-RU" b="1" dirty="0" smtClean="0"/>
              <a:t>(2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, 3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/>
              <a:t>, 10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/>
              <a:t>...) </a:t>
            </a:r>
          </a:p>
          <a:p>
            <a:endParaRPr lang="ru-RU" b="1" dirty="0"/>
          </a:p>
          <a:p>
            <a:pPr algn="ctr"/>
            <a:r>
              <a:rPr lang="ru-RU" b="1" dirty="0" smtClean="0"/>
              <a:t>5-20, 25-30, 100, 106, 111.. - </a:t>
            </a:r>
            <a:r>
              <a:rPr lang="ru-RU" sz="2000" b="1" dirty="0" smtClean="0">
                <a:solidFill>
                  <a:srgbClr val="FF0000"/>
                </a:solidFill>
              </a:rPr>
              <a:t>ЛЕТ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9380424" y="3658488"/>
            <a:ext cx="161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2061" y="2794220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08846" y="2794221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695399" y="3680729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34280" y="3680729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760" b="100000" l="58000" r="100000">
                        <a14:backgroundMark x1="85667" y1="61240" x2="85667" y2="61240"/>
                        <a14:backgroundMark x1="78000" y1="74806" x2="78000" y2="74806"/>
                        <a14:backgroundMark x1="76000" y1="62403" x2="76000" y2="62403"/>
                        <a14:backgroundMark x1="97667" y1="86047" x2="97667" y2="86047"/>
                        <a14:backgroundMark x1="86667" y1="77519" x2="86667" y2="77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27" t="38631"/>
          <a:stretch/>
        </p:blipFill>
        <p:spPr>
          <a:xfrm>
            <a:off x="4622303" y="2096722"/>
            <a:ext cx="2903197" cy="26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4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4" b="18730"/>
          <a:stretch/>
        </p:blipFill>
        <p:spPr>
          <a:xfrm>
            <a:off x="3517663" y="4221088"/>
            <a:ext cx="4104456" cy="1759053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AECBA536-B8BC-443A-BC86-92796650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908720"/>
            <a:ext cx="87190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ru-RU" altLang="zh-CN" sz="4800" b="1" dirty="0" smtClean="0">
                <a:solidFill>
                  <a:srgbClr val="92D050"/>
                </a:solidFill>
                <a:latin typeface="Monotype Corsiva" pitchFamily="66" charset="0"/>
                <a:ea typeface="Malgun Gothic" pitchFamily="34" charset="-127"/>
              </a:rPr>
              <a:t>Мама, папа, брат и я –  </a:t>
            </a:r>
          </a:p>
          <a:p>
            <a:r>
              <a:rPr lang="ru-RU" altLang="zh-CN" sz="4800" b="1" dirty="0">
                <a:solidFill>
                  <a:srgbClr val="92D050"/>
                </a:solidFill>
                <a:latin typeface="Monotype Corsiva" pitchFamily="66" charset="0"/>
                <a:ea typeface="Malgun Gothic" pitchFamily="34" charset="-127"/>
              </a:rPr>
              <a:t>	</a:t>
            </a:r>
            <a:r>
              <a:rPr lang="ru-RU" altLang="zh-CN" sz="4800" b="1" dirty="0" smtClean="0">
                <a:solidFill>
                  <a:srgbClr val="92D050"/>
                </a:solidFill>
                <a:latin typeface="Monotype Corsiva" pitchFamily="66" charset="0"/>
                <a:ea typeface="Malgun Gothic" pitchFamily="34" charset="-127"/>
              </a:rPr>
              <a:t>			вот и вся моя семья!</a:t>
            </a:r>
            <a:endParaRPr lang="zh-CN" altLang="en-US" sz="4800" b="1" dirty="0">
              <a:solidFill>
                <a:srgbClr val="92D050"/>
              </a:solidFill>
              <a:latin typeface="Monotype Corsiva" pitchFamily="66" charset="0"/>
              <a:ea typeface="Malgun Gothic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833" b="61042" l="5469" r="93750">
                        <a14:foregroundMark x1="11563" y1="55417" x2="11563" y2="55417"/>
                        <a14:foregroundMark x1="46875" y1="55417" x2="46875" y2="55417"/>
                        <a14:foregroundMark x1="50000" y1="55833" x2="50000" y2="55833"/>
                        <a14:foregroundMark x1="50000" y1="55833" x2="50000" y2="55833"/>
                        <a14:foregroundMark x1="50000" y1="54375" x2="50000" y2="54375"/>
                        <a14:foregroundMark x1="42656" y1="56875" x2="42656" y2="56875"/>
                        <a14:foregroundMark x1="62500" y1="57083" x2="62500" y2="57083"/>
                        <a14:foregroundMark x1="64844" y1="56458" x2="64844" y2="56458"/>
                        <a14:foregroundMark x1="59375" y1="54375" x2="59375" y2="54375"/>
                        <a14:foregroundMark x1="56094" y1="55625" x2="56094" y2="55625"/>
                        <a14:foregroundMark x1="73594" y1="55625" x2="73594" y2="55625"/>
                        <a14:foregroundMark x1="69375" y1="55208" x2="69375" y2="55208"/>
                        <a14:foregroundMark x1="76094" y1="55000" x2="76094" y2="55000"/>
                        <a14:foregroundMark x1="75469" y1="57917" x2="75469" y2="57917"/>
                        <a14:foregroundMark x1="69688" y1="53333" x2="69688" y2="53333"/>
                        <a14:foregroundMark x1="84688" y1="55625" x2="84688" y2="55625"/>
                        <a14:foregroundMark x1="89375" y1="55417" x2="89375" y2="55417"/>
                        <a14:foregroundMark x1="91563" y1="55000" x2="91563" y2="55000"/>
                        <a14:foregroundMark x1="81250" y1="53958" x2="81250" y2="53958"/>
                        <a14:foregroundMark x1="10938" y1="54792" x2="10938" y2="54792"/>
                        <a14:foregroundMark x1="15937" y1="55208" x2="15937" y2="55208"/>
                        <a14:foregroundMark x1="17813" y1="56042" x2="17813" y2="56042"/>
                        <a14:foregroundMark x1="8438" y1="53958" x2="8438" y2="53958"/>
                        <a14:foregroundMark x1="13594" y1="57917" x2="13594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5" t="50634" r="5893" b="38685"/>
          <a:stretch/>
        </p:blipFill>
        <p:spPr>
          <a:xfrm>
            <a:off x="911424" y="6052713"/>
            <a:ext cx="10441160" cy="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5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30" y="260648"/>
            <a:ext cx="9616492" cy="107721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2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haroni" pitchFamily="2" charset="-79"/>
              </a:rPr>
              <a:t>Прошедшее и настоящее время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2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haroni" pitchFamily="2" charset="-79"/>
              </a:rPr>
              <a:t>глагола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2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haroni" pitchFamily="2" charset="-79"/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2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haroni" pitchFamily="2" charset="-79"/>
              </a:rPr>
              <a:t>Когда?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72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08" y="1589611"/>
            <a:ext cx="10757284" cy="4824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 понедельник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и </a:t>
            </a:r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во вторник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сестра чита      </a:t>
            </a:r>
          </a:p>
          <a:p>
            <a:pPr marL="0" indent="0">
              <a:buNone/>
            </a:pPr>
            <a:r>
              <a:rPr lang="ru-RU" dirty="0" smtClean="0">
                <a:latin typeface="Gulim" pitchFamily="34" charset="-127"/>
                <a:ea typeface="Gulim" pitchFamily="34" charset="-127"/>
              </a:rPr>
              <a:t>   книгу, а её брат смотре     мультики.</a:t>
            </a:r>
          </a:p>
          <a:p>
            <a:pPr marL="0" indent="0">
              <a:buNone/>
            </a:pPr>
            <a:endParaRPr lang="ru-RU" sz="1600" dirty="0" smtClean="0">
              <a:latin typeface="Gulim" pitchFamily="34" charset="-127"/>
              <a:ea typeface="Gulim" pitchFamily="34" charset="-127"/>
            </a:endParaRPr>
          </a:p>
          <a:p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 среду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мы бы      в парке.</a:t>
            </a:r>
          </a:p>
          <a:p>
            <a:endParaRPr lang="ru-RU" sz="1400" dirty="0" smtClean="0">
              <a:latin typeface="Gulim" pitchFamily="34" charset="-127"/>
              <a:ea typeface="Gulim" pitchFamily="34" charset="-127"/>
            </a:endParaRPr>
          </a:p>
          <a:p>
            <a:r>
              <a:rPr lang="ru-RU" b="1" dirty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 прошлый </a:t>
            </a:r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четверг</a:t>
            </a:r>
            <a:r>
              <a:rPr lang="ru-RU" dirty="0">
                <a:latin typeface="Gulim" pitchFamily="34" charset="-127"/>
                <a:ea typeface="Gulim" pitchFamily="34" charset="-127"/>
              </a:rPr>
              <a:t>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море бы     холодное.</a:t>
            </a:r>
          </a:p>
          <a:p>
            <a:endParaRPr lang="ru-RU" sz="1100" dirty="0" smtClean="0">
              <a:latin typeface="Gulim" pitchFamily="34" charset="-127"/>
              <a:ea typeface="Gulim" pitchFamily="34" charset="-127"/>
            </a:endParaRPr>
          </a:p>
          <a:p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 пятницу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ученики пиш     контрольную работу.</a:t>
            </a:r>
          </a:p>
          <a:p>
            <a:endParaRPr lang="ru-RU" sz="1400" dirty="0" smtClean="0">
              <a:latin typeface="Gulim" pitchFamily="34" charset="-127"/>
              <a:ea typeface="Gulim" pitchFamily="34" charset="-127"/>
            </a:endParaRPr>
          </a:p>
          <a:p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 субботу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и </a:t>
            </a:r>
            <a:r>
              <a:rPr lang="ru-RU" b="1" dirty="0" smtClean="0">
                <a:solidFill>
                  <a:srgbClr val="FF7200"/>
                </a:solidFill>
                <a:latin typeface="Gulim" pitchFamily="34" charset="-127"/>
                <a:ea typeface="Gulim" pitchFamily="34" charset="-127"/>
              </a:rPr>
              <a:t>в воскресенье </a:t>
            </a:r>
            <a:r>
              <a:rPr lang="ru-RU" dirty="0" smtClean="0">
                <a:latin typeface="Gulim" pitchFamily="34" charset="-127"/>
                <a:ea typeface="Gulim" pitchFamily="34" charset="-127"/>
              </a:rPr>
              <a:t>мы отдыха     .</a:t>
            </a:r>
            <a:endParaRPr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8637" y="3172162"/>
            <a:ext cx="6480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Gulim" pitchFamily="34" charset="-127"/>
                <a:ea typeface="Gulim" pitchFamily="34" charset="-127"/>
              </a:rPr>
              <a:t>ЛИ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8167" y="4035068"/>
            <a:ext cx="57099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Gulim" pitchFamily="34" charset="-127"/>
                <a:ea typeface="Gulim" pitchFamily="34" charset="-127"/>
              </a:rPr>
              <a:t>ЛО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0857" y="4849335"/>
            <a:ext cx="47320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Gulim" pitchFamily="34" charset="-127"/>
                <a:ea typeface="Gulim" pitchFamily="34" charset="-127"/>
              </a:rPr>
              <a:t>УТ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8459" y="5669769"/>
            <a:ext cx="60458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Gulim" pitchFamily="34" charset="-127"/>
                <a:ea typeface="Gulim" pitchFamily="34" charset="-127"/>
              </a:rPr>
              <a:t>ЕМ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7460" y="2206282"/>
            <a:ext cx="3577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Gulim" pitchFamily="34" charset="-127"/>
                <a:ea typeface="Gulim" pitchFamily="34" charset="-127"/>
              </a:rPr>
              <a:t>л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47270" y="1675072"/>
            <a:ext cx="5842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Gulim" pitchFamily="34" charset="-127"/>
                <a:ea typeface="Gulim" pitchFamily="34" charset="-127"/>
              </a:rPr>
              <a:t>ла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5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u="sng" dirty="0" smtClean="0">
                <a:solidFill>
                  <a:schemeClr val="tx1"/>
                </a:solidFill>
              </a:rPr>
              <a:t>Чита</a:t>
            </a:r>
            <a:r>
              <a:rPr lang="ru-RU" dirty="0" smtClean="0"/>
              <a:t>ть – </a:t>
            </a:r>
            <a:r>
              <a:rPr lang="ru-RU" u="sng" dirty="0" smtClean="0">
                <a:solidFill>
                  <a:schemeClr val="tx1"/>
                </a:solidFill>
              </a:rPr>
              <a:t>Писа</a:t>
            </a:r>
            <a:r>
              <a:rPr lang="ru-RU" dirty="0" smtClean="0"/>
              <a:t>ть - </a:t>
            </a:r>
            <a:r>
              <a:rPr lang="ru-RU" u="sng" dirty="0" smtClean="0">
                <a:solidFill>
                  <a:schemeClr val="tx1"/>
                </a:solidFill>
              </a:rPr>
              <a:t>Слуша</a:t>
            </a:r>
            <a:r>
              <a:rPr lang="ru-RU" dirty="0" smtClean="0"/>
              <a:t>ть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Прошедшее время </a:t>
            </a:r>
          </a:p>
          <a:p>
            <a:pPr algn="ctr"/>
            <a:r>
              <a:rPr lang="ru-RU" dirty="0" smtClean="0"/>
              <a:t>(Прошло вријеме)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352" y="2174874"/>
            <a:ext cx="5733165" cy="41344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-Л, -ЛА, -ЛО; -ЛИ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ЛИ, </a:t>
            </a:r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Настоящее время</a:t>
            </a:r>
          </a:p>
          <a:p>
            <a:pPr algn="ctr"/>
            <a:r>
              <a:rPr lang="ru-RU" dirty="0" smtClean="0"/>
              <a:t>(</a:t>
            </a:r>
            <a:r>
              <a:rPr lang="sr-Cyrl-RS" dirty="0" smtClean="0"/>
              <a:t>Садашње вријеме)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3" cy="41344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У/Ю, -ЕШЬ, -ЕТ; -ЕМ, -ЕТЕ, -УТ/ЮТ</a:t>
            </a:r>
          </a:p>
          <a:p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	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	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ЕШЬ,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ЕШЬ,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ЕШЬ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ОН/	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</a:t>
            </a:r>
          </a:p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ОНА/ОНО</a:t>
            </a: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</a:p>
          <a:p>
            <a:pPr marL="0" indent="0">
              <a:buNone/>
            </a:pPr>
            <a:endParaRPr lang="ru-RU" sz="2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	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	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ЕТЕ,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ЕТЕ,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ЕТЕ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	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ЮТ, </a:t>
            </a:r>
            <a:r>
              <a:rPr lang="ru-RU" sz="2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</a:t>
            </a:r>
            <a:endParaRPr lang="en-US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223792" y="332656"/>
            <a:ext cx="432048" cy="648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4357936" y="332656"/>
            <a:ext cx="369912" cy="6457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H="1">
            <a:off x="6312024" y="337354"/>
            <a:ext cx="369912" cy="6457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6312024" y="337354"/>
            <a:ext cx="369912" cy="6457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8616280" y="337354"/>
            <a:ext cx="369912" cy="6457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8612471" y="337354"/>
            <a:ext cx="373721" cy="6410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03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xmlns="" id="{12B765EA-ED82-473B-B946-260DEE28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019017"/>
            <a:ext cx="80682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ru-RU" altLang="zh-CN" sz="5400" dirty="0" smtClean="0">
                <a:solidFill>
                  <a:srgbClr val="92D050"/>
                </a:solidFill>
                <a:latin typeface="Segoe Script" pitchFamily="34" charset="0"/>
                <a:ea typeface="微软雅黑" panose="020B0503020204020204" pitchFamily="34" charset="-122"/>
              </a:rPr>
              <a:t>Спасибо за работу!</a:t>
            </a:r>
            <a:endParaRPr lang="zh-CN" altLang="en-US" sz="5400" dirty="0">
              <a:solidFill>
                <a:srgbClr val="92D050"/>
              </a:solidFill>
              <a:latin typeface="Segoe Script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xmlns="" id="{12B765EA-ED82-473B-B946-260DEE28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601132"/>
            <a:ext cx="100174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ru-RU" altLang="zh-CN" sz="5400" b="1" dirty="0" smtClean="0">
                <a:solidFill>
                  <a:srgbClr val="92D050"/>
                </a:solidFill>
                <a:latin typeface="Batang" pitchFamily="18" charset="-127"/>
                <a:ea typeface="Batang" pitchFamily="18" charset="-127"/>
              </a:rPr>
              <a:t>Кончил дело – гуляйсмело!</a:t>
            </a:r>
            <a:endParaRPr lang="zh-CN" altLang="en-US" sz="5400" b="1" dirty="0">
              <a:solidFill>
                <a:srgbClr val="92D05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7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Pages>0</Pages>
  <Words>320</Words>
  <Characters>0</Characters>
  <Application>Microsoft Office PowerPoint</Application>
  <DocSecurity>0</DocSecurity>
  <PresentationFormat>Custom</PresentationFormat>
  <Lines>0</Lines>
  <Paragraphs>94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Office 테마</vt:lpstr>
      <vt:lpstr>디자인 사용자 지정</vt:lpstr>
      <vt:lpstr>1_Office 테마</vt:lpstr>
      <vt:lpstr>2_Office 테마</vt:lpstr>
      <vt:lpstr>3_Office 테마</vt:lpstr>
      <vt:lpstr>4_Office 테마</vt:lpstr>
      <vt:lpstr>1_디자인 사용자 지정</vt:lpstr>
      <vt:lpstr>Slide 1</vt:lpstr>
      <vt:lpstr>Slide 2</vt:lpstr>
      <vt:lpstr>Привет!</vt:lpstr>
      <vt:lpstr>Это мои родители. Они самые хорошие родители в мире.</vt:lpstr>
      <vt:lpstr>Slide 5</vt:lpstr>
      <vt:lpstr>Slide 6</vt:lpstr>
      <vt:lpstr>Прошедшее и настоящее время глагола Когда?</vt:lpstr>
      <vt:lpstr> Читать – Писать - Слушать</vt:lpstr>
      <vt:lpstr>Slide 9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27可爱风教师公开课</dc:title>
  <dc:creator>kan</dc:creator>
  <cp:lastModifiedBy>Kristina Mataruga</cp:lastModifiedBy>
  <cp:revision>2554</cp:revision>
  <dcterms:created xsi:type="dcterms:W3CDTF">2010-06-15T09:00:58Z</dcterms:created>
  <dcterms:modified xsi:type="dcterms:W3CDTF">2020-06-05T09:14:01Z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