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6" r:id="rId4"/>
    <p:sldId id="287" r:id="rId5"/>
    <p:sldId id="289" r:id="rId6"/>
    <p:sldId id="290" r:id="rId7"/>
    <p:sldId id="294" r:id="rId8"/>
    <p:sldId id="293" r:id="rId9"/>
    <p:sldId id="295" r:id="rId10"/>
    <p:sldId id="296" r:id="rId11"/>
    <p:sldId id="298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1. Колико је трајала прва владавина Милоша Обреновића?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 b="1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 b="1"/>
        </a:p>
      </dgm:t>
    </dgm:pt>
    <dgm:pt modelId="{A92BC2DD-A5A5-436B-916F-5DB93EBB2ED0}">
      <dgm:prSet phldrT="[Text]"/>
      <dgm:spPr/>
      <dgm:t>
        <a:bodyPr/>
        <a:lstStyle/>
        <a:p>
          <a:r>
            <a:rPr lang="sr-Cyrl-RS" b="1" dirty="0"/>
            <a:t>1815 – </a:t>
          </a:r>
          <a:r>
            <a:rPr lang="sr-Cyrl-RS" b="1" dirty="0" smtClean="0"/>
            <a:t>1839</a:t>
          </a:r>
          <a:r>
            <a:rPr lang="sr-Latn-CS" b="1" dirty="0" smtClean="0"/>
            <a:t>.</a:t>
          </a:r>
          <a:endParaRPr lang="sr-Latn-BA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 b="1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 b="1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Y="126395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4. Шта је </a:t>
          </a:r>
          <a:r>
            <a:rPr lang="sr-Latn-CS" sz="1800" b="1" dirty="0"/>
            <a:t>H</a:t>
          </a:r>
          <a:r>
            <a:rPr lang="sr-Cyrl-RS" sz="1800" b="1" dirty="0" err="1"/>
            <a:t>ачертаније</a:t>
          </a:r>
          <a:r>
            <a:rPr lang="sr-Cyrl-RS" sz="1800" b="1" dirty="0"/>
            <a:t>? 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Програм спољне политике Кнежевине </a:t>
          </a:r>
          <a:r>
            <a:rPr lang="sr-Cyrl-RS" sz="1600" b="1" dirty="0" smtClean="0"/>
            <a:t>Србије</a:t>
          </a:r>
        </a:p>
        <a:p>
          <a:r>
            <a:rPr lang="sr-Cyrl-RS" sz="1600" b="1" dirty="0" smtClean="0"/>
            <a:t> (</a:t>
          </a:r>
          <a:r>
            <a:rPr lang="sr-Cyrl-RS" sz="1600" b="1" dirty="0"/>
            <a:t>Илија </a:t>
          </a:r>
          <a:r>
            <a:rPr lang="sr-Cyrl-RS" sz="1600" b="1" dirty="0" smtClean="0"/>
            <a:t> Гарашанин</a:t>
          </a:r>
          <a:r>
            <a:rPr lang="sr-Cyrl-RS" sz="1600" b="1" dirty="0"/>
            <a:t>)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9910" custScaleY="167299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9910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5. Које године се завршава владавина уставобранитеља?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1858. године</a:t>
          </a:r>
        </a:p>
        <a:p>
          <a:r>
            <a:rPr lang="sr-Cyrl-RS" sz="1600" b="1" dirty="0"/>
            <a:t>Светоандрејска скупштина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9910" custScaleY="167299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9910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1. Који су били елементи аутономије Црне Горе под турском влашћу?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Није се </a:t>
          </a:r>
          <a:r>
            <a:rPr lang="sr-Cyrl-RS" sz="1600" b="1" dirty="0" err="1"/>
            <a:t>укоријенио</a:t>
          </a:r>
          <a:r>
            <a:rPr lang="sr-Cyrl-RS" sz="1600" b="1"/>
            <a:t> турски </a:t>
          </a:r>
          <a:r>
            <a:rPr lang="sr-Cyrl-RS" sz="1600" b="1" dirty="0" err="1"/>
            <a:t>ф.с</a:t>
          </a:r>
          <a:r>
            <a:rPr lang="sr-Cyrl-RS" sz="1600" b="1" dirty="0"/>
            <a:t>.</a:t>
          </a:r>
        </a:p>
        <a:p>
          <a:r>
            <a:rPr lang="sr-Cyrl-RS" sz="1600" b="1" dirty="0"/>
            <a:t>Ратовали су на страни Турске али унутрар граница Црне Горе</a:t>
          </a:r>
        </a:p>
        <a:p>
          <a:r>
            <a:rPr lang="sr-Cyrl-RS" sz="1600" b="1" dirty="0"/>
            <a:t>Порез од сваке куће -</a:t>
          </a:r>
          <a:r>
            <a:rPr lang="sr-Cyrl-RS" sz="1600" b="1" dirty="0" err="1"/>
            <a:t>филурија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3259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3259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2. Колико је трајала владавина династије Петровића</a:t>
          </a:r>
          <a:r>
            <a:rPr lang="sr-Latn-CS" sz="1800" b="1" dirty="0"/>
            <a:t> </a:t>
          </a:r>
          <a:r>
            <a:rPr lang="sr-Cyrl-RS" sz="1800" b="1" dirty="0"/>
            <a:t>у овом периоду?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800" b="1" dirty="0"/>
            <a:t>1697 – 1851. године</a:t>
          </a:r>
          <a:endParaRPr lang="sr-Latn-BA" sz="18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55054" custScaleY="89366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51815" custScaleY="69891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3. Које су побједе црногорци издејствовали 1796. године?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Побједе на Мартинићима и Крусима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55054" custScaleY="89366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51815" custScaleY="69891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4. Које године је дошла до изражаја стварна самосталност Црне Горе?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1841. Када је извршено разграничење са Аустријом без учешћа Турске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55054" custScaleY="89366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56133" custScaleY="69891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1. Шта је читлучење?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Одузимање тимарских посједа и њихово претварање у приватно власништво.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98533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04808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2. Наведите буне подигнуте против турскске власти?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Буна у Дробњацима (1805.)</a:t>
          </a:r>
        </a:p>
        <a:p>
          <a:r>
            <a:rPr lang="sr-Cyrl-RS" sz="1600" b="1" dirty="0"/>
            <a:t>Јанчићева буна (1809.)</a:t>
          </a:r>
        </a:p>
        <a:p>
          <a:r>
            <a:rPr lang="sr-Cyrl-RS" sz="1600" b="1" dirty="0"/>
            <a:t>Поп Јовичина буна (1834.)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19216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12941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3. Наведите најзначајнију побуну босанског племства против Порте?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2000" b="1" dirty="0"/>
            <a:t>1831. Хусеин ага капетан Градачца</a:t>
          </a:r>
          <a:endParaRPr lang="sr-Latn-BA" sz="20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3259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3259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4. Које године је формиран Херцеговачки пашалук?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2000" b="1" dirty="0"/>
            <a:t>1833 – 1851. године</a:t>
          </a:r>
          <a:endParaRPr lang="sr-Latn-BA" sz="20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3259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3259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2. Шта се сматра великим </a:t>
          </a:r>
          <a:r>
            <a:rPr lang="sr-Cyrl-RS" sz="1800" b="1" dirty="0" smtClean="0"/>
            <a:t> Милошевим </a:t>
          </a:r>
          <a:r>
            <a:rPr lang="sr-Cyrl-RS" sz="1800" b="1" dirty="0"/>
            <a:t>успјехом у дипломатији?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 b="1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 b="1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800" b="1" dirty="0"/>
            <a:t>Хатишериф из </a:t>
          </a:r>
          <a:r>
            <a:rPr lang="sr-Cyrl-RS" sz="1800" b="1" dirty="0" smtClean="0"/>
            <a:t>1830.</a:t>
          </a:r>
        </a:p>
        <a:p>
          <a:r>
            <a:rPr lang="sr-Cyrl-RS" sz="1800" b="1" dirty="0" smtClean="0"/>
            <a:t>Хатишериф из 1833</a:t>
          </a:r>
          <a:r>
            <a:rPr lang="sr-Cyrl-RS" sz="1800" b="1" dirty="0"/>
            <a:t>. </a:t>
          </a:r>
          <a:r>
            <a:rPr lang="sr-Latn-CS" sz="1800" b="1" dirty="0" smtClean="0"/>
            <a:t> </a:t>
          </a:r>
          <a:endParaRPr lang="sr-Cyrl-RS" sz="1800" b="1" dirty="0" smtClean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 b="1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 b="1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12945" custScaleY="126395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17679" custLinFactNeighborX="-3578" custLinFactNeighborY="14199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9B09F9-ED1B-4C5D-A775-4B7DE30B90B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r-Latn-BA"/>
        </a:p>
      </dgm:t>
    </dgm:pt>
    <dgm:pt modelId="{CFF7A325-8668-4BD5-8647-54146FCB1F0B}">
      <dgm:prSet phldrT="[Text]"/>
      <dgm:spPr/>
      <dgm:t>
        <a:bodyPr/>
        <a:lstStyle/>
        <a:p>
          <a:r>
            <a:rPr lang="sr-Cyrl-RS" b="1" dirty="0"/>
            <a:t>Аустроугарска нагодба 1867. година</a:t>
          </a:r>
          <a:endParaRPr lang="sr-Latn-BA" b="1" dirty="0"/>
        </a:p>
      </dgm:t>
    </dgm:pt>
    <dgm:pt modelId="{62ED169B-212B-4A28-9A62-96A02804ED23}" type="parTrans" cxnId="{E41F66C3-F899-4B5B-828C-23360F420043}">
      <dgm:prSet/>
      <dgm:spPr/>
      <dgm:t>
        <a:bodyPr/>
        <a:lstStyle/>
        <a:p>
          <a:endParaRPr lang="sr-Latn-BA" b="1"/>
        </a:p>
      </dgm:t>
    </dgm:pt>
    <dgm:pt modelId="{7812EB95-23DE-45E1-9EFA-560DFE824293}" type="sibTrans" cxnId="{E41F66C3-F899-4B5B-828C-23360F420043}">
      <dgm:prSet/>
      <dgm:spPr/>
      <dgm:t>
        <a:bodyPr/>
        <a:lstStyle/>
        <a:p>
          <a:endParaRPr lang="sr-Latn-BA" b="1"/>
        </a:p>
      </dgm:t>
    </dgm:pt>
    <dgm:pt modelId="{0327B3EB-F510-4CB6-A242-80680C1C6D3A}">
      <dgm:prSet phldrT="[Text]"/>
      <dgm:spPr/>
      <dgm:t>
        <a:bodyPr/>
        <a:lstStyle/>
        <a:p>
          <a:r>
            <a:rPr lang="sr-Cyrl-RS" b="1" dirty="0"/>
            <a:t>1868. Угарско – хрватска нагодба</a:t>
          </a:r>
          <a:endParaRPr lang="sr-Latn-BA" b="1" dirty="0"/>
        </a:p>
      </dgm:t>
    </dgm:pt>
    <dgm:pt modelId="{582F5C48-4C8A-45B8-B60D-4A421C5C6660}" type="parTrans" cxnId="{E1ADE290-FE58-499E-B5D9-98082990CB4D}">
      <dgm:prSet/>
      <dgm:spPr/>
      <dgm:t>
        <a:bodyPr/>
        <a:lstStyle/>
        <a:p>
          <a:endParaRPr lang="sr-Latn-BA" b="1"/>
        </a:p>
      </dgm:t>
    </dgm:pt>
    <dgm:pt modelId="{C95BA35C-8B62-46CD-ACB9-C4F28416B46C}" type="sibTrans" cxnId="{E1ADE290-FE58-499E-B5D9-98082990CB4D}">
      <dgm:prSet/>
      <dgm:spPr/>
      <dgm:t>
        <a:bodyPr/>
        <a:lstStyle/>
        <a:p>
          <a:endParaRPr lang="sr-Latn-BA" b="1"/>
        </a:p>
      </dgm:t>
    </dgm:pt>
    <dgm:pt modelId="{582DDB80-5BD7-4C03-BF04-EF59A49B748B}">
      <dgm:prSet/>
      <dgm:spPr/>
      <dgm:t>
        <a:bodyPr/>
        <a:lstStyle/>
        <a:p>
          <a:r>
            <a:rPr lang="sr-Cyrl-RS" b="1" dirty="0"/>
            <a:t>1826. основана Матица српска у Пешти</a:t>
          </a:r>
          <a:r>
            <a:rPr lang="sr-Latn-CS" b="1" dirty="0"/>
            <a:t> –</a:t>
          </a:r>
          <a:r>
            <a:rPr lang="sr-Cyrl-RS" b="1" dirty="0"/>
            <a:t> Нови Сад  1864.</a:t>
          </a:r>
          <a:endParaRPr lang="sr-Latn-BA" b="1" dirty="0"/>
        </a:p>
      </dgm:t>
    </dgm:pt>
    <dgm:pt modelId="{ED82F757-874C-4D6B-8ED8-B7C6B1093A9B}" type="parTrans" cxnId="{8FB61DE5-9326-4C68-858D-BD1647C22D12}">
      <dgm:prSet/>
      <dgm:spPr/>
      <dgm:t>
        <a:bodyPr/>
        <a:lstStyle/>
        <a:p>
          <a:endParaRPr lang="sr-Latn-BA" b="1"/>
        </a:p>
      </dgm:t>
    </dgm:pt>
    <dgm:pt modelId="{774B7D45-8FF3-4123-9B2A-0F416B2F2F42}" type="sibTrans" cxnId="{8FB61DE5-9326-4C68-858D-BD1647C22D12}">
      <dgm:prSet/>
      <dgm:spPr/>
      <dgm:t>
        <a:bodyPr/>
        <a:lstStyle/>
        <a:p>
          <a:endParaRPr lang="sr-Latn-BA" b="1"/>
        </a:p>
      </dgm:t>
    </dgm:pt>
    <dgm:pt modelId="{35833EF1-5940-4F45-95FF-0D7E17607EE8}">
      <dgm:prSet/>
      <dgm:spPr/>
      <dgm:t>
        <a:bodyPr/>
        <a:lstStyle/>
        <a:p>
          <a:r>
            <a:rPr lang="sr-Cyrl-RS" b="1" dirty="0"/>
            <a:t>1881. године престаје да постоји војна крајина као војна цјелина</a:t>
          </a:r>
          <a:endParaRPr lang="sr-Latn-BA" b="1" dirty="0"/>
        </a:p>
      </dgm:t>
    </dgm:pt>
    <dgm:pt modelId="{1C7DF222-578C-465F-A464-78E233465208}" type="parTrans" cxnId="{8D583B21-8E65-4208-8FD7-520C96EBCC27}">
      <dgm:prSet/>
      <dgm:spPr/>
      <dgm:t>
        <a:bodyPr/>
        <a:lstStyle/>
        <a:p>
          <a:endParaRPr lang="sr-Latn-BA" b="1"/>
        </a:p>
      </dgm:t>
    </dgm:pt>
    <dgm:pt modelId="{53D67D79-8CEA-4C6D-92E2-475D1820107E}" type="sibTrans" cxnId="{8D583B21-8E65-4208-8FD7-520C96EBCC27}">
      <dgm:prSet/>
      <dgm:spPr/>
      <dgm:t>
        <a:bodyPr/>
        <a:lstStyle/>
        <a:p>
          <a:endParaRPr lang="sr-Latn-BA" b="1"/>
        </a:p>
      </dgm:t>
    </dgm:pt>
    <dgm:pt modelId="{99635F17-2BFA-4D76-8ADF-3795983A237C}">
      <dgm:prSet/>
      <dgm:spPr/>
      <dgm:t>
        <a:bodyPr/>
        <a:lstStyle/>
        <a:p>
          <a:r>
            <a:rPr lang="sr-Cyrl-RS" b="1" dirty="0"/>
            <a:t>Политичка аутономија – Црквено школска аутономија</a:t>
          </a:r>
          <a:endParaRPr lang="sr-Latn-BA" b="1" dirty="0"/>
        </a:p>
      </dgm:t>
    </dgm:pt>
    <dgm:pt modelId="{1FB2C067-D969-4F24-9A23-0C0157914595}" type="sibTrans" cxnId="{9A46E673-11AF-4720-AAA9-7D4953AAB229}">
      <dgm:prSet/>
      <dgm:spPr/>
      <dgm:t>
        <a:bodyPr/>
        <a:lstStyle/>
        <a:p>
          <a:endParaRPr lang="sr-Latn-BA" b="1"/>
        </a:p>
      </dgm:t>
    </dgm:pt>
    <dgm:pt modelId="{DDFC5655-4E9B-4962-8B61-0ECBAA2A4507}" type="parTrans" cxnId="{9A46E673-11AF-4720-AAA9-7D4953AAB229}">
      <dgm:prSet/>
      <dgm:spPr/>
      <dgm:t>
        <a:bodyPr/>
        <a:lstStyle/>
        <a:p>
          <a:endParaRPr lang="sr-Latn-BA" b="1"/>
        </a:p>
      </dgm:t>
    </dgm:pt>
    <dgm:pt modelId="{68246B9A-012C-4D90-947F-DED762C0E3E9}">
      <dgm:prSet/>
      <dgm:spPr/>
      <dgm:t>
        <a:bodyPr/>
        <a:lstStyle/>
        <a:p>
          <a:r>
            <a:rPr lang="sr-Cyrl-RS" b="1" dirty="0"/>
            <a:t>1713. основана Карловачка митрополија </a:t>
          </a:r>
          <a:r>
            <a:rPr lang="sr-Latn-CS" b="1" dirty="0"/>
            <a:t>–</a:t>
          </a:r>
          <a:r>
            <a:rPr lang="sr-Cyrl-RS" b="1" dirty="0"/>
            <a:t> спречавање </a:t>
          </a:r>
          <a:r>
            <a:rPr lang="sr-Cyrl-RS" b="1" dirty="0" err="1"/>
            <a:t>унијаћења</a:t>
          </a:r>
          <a:endParaRPr lang="sr-Latn-BA" b="1" dirty="0"/>
        </a:p>
      </dgm:t>
    </dgm:pt>
    <dgm:pt modelId="{7533D03F-60F5-4FA3-9E79-130DA4D9860A}" type="sibTrans" cxnId="{15BB9272-3EE5-45FE-BDCB-646D1C57A7AD}">
      <dgm:prSet/>
      <dgm:spPr/>
      <dgm:t>
        <a:bodyPr/>
        <a:lstStyle/>
        <a:p>
          <a:endParaRPr lang="sr-Latn-BA" b="1"/>
        </a:p>
      </dgm:t>
    </dgm:pt>
    <dgm:pt modelId="{8D474BC5-C186-46F5-A967-8E72DFE55E19}" type="parTrans" cxnId="{15BB9272-3EE5-45FE-BDCB-646D1C57A7AD}">
      <dgm:prSet/>
      <dgm:spPr/>
      <dgm:t>
        <a:bodyPr/>
        <a:lstStyle/>
        <a:p>
          <a:endParaRPr lang="sr-Latn-BA" b="1"/>
        </a:p>
      </dgm:t>
    </dgm:pt>
    <dgm:pt modelId="{84924B85-C307-4522-9A36-C8E319EB85F1}" type="pres">
      <dgm:prSet presAssocID="{6A9B09F9-ED1B-4C5D-A775-4B7DE30B9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885B67C8-71D5-4FE5-BBE8-C094CDBC3F3A}" type="pres">
      <dgm:prSet presAssocID="{CFF7A325-8668-4BD5-8647-54146FCB1F0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DA77ED-D0B8-4DEA-BEDD-6E21F4C41643}" type="pres">
      <dgm:prSet presAssocID="{7812EB95-23DE-45E1-9EFA-560DFE824293}" presName="spacer" presStyleCnt="0"/>
      <dgm:spPr/>
    </dgm:pt>
    <dgm:pt modelId="{C881F15E-36DB-437F-81DA-1081701C384F}" type="pres">
      <dgm:prSet presAssocID="{0327B3EB-F510-4CB6-A242-80680C1C6D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CE8FCFD-77BF-4765-9057-025380CD26DE}" type="pres">
      <dgm:prSet presAssocID="{C95BA35C-8B62-46CD-ACB9-C4F28416B46C}" presName="spacer" presStyleCnt="0"/>
      <dgm:spPr/>
    </dgm:pt>
    <dgm:pt modelId="{DE49FDE3-3632-4103-8D57-67FC78223787}" type="pres">
      <dgm:prSet presAssocID="{68246B9A-012C-4D90-947F-DED762C0E3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85E238-5DA6-415D-B281-4DA37790EF64}" type="pres">
      <dgm:prSet presAssocID="{7533D03F-60F5-4FA3-9E79-130DA4D9860A}" presName="spacer" presStyleCnt="0"/>
      <dgm:spPr/>
    </dgm:pt>
    <dgm:pt modelId="{0697AC0D-680F-4F11-AFA3-1EF7EA6E4423}" type="pres">
      <dgm:prSet presAssocID="{99635F17-2BFA-4D76-8ADF-3795983A23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F40DD04-5D52-4060-AD93-B81CA37E43AF}" type="pres">
      <dgm:prSet presAssocID="{1FB2C067-D969-4F24-9A23-0C0157914595}" presName="spacer" presStyleCnt="0"/>
      <dgm:spPr/>
    </dgm:pt>
    <dgm:pt modelId="{1335550C-1644-4332-9E6E-03A84449172F}" type="pres">
      <dgm:prSet presAssocID="{582DDB80-5BD7-4C03-BF04-EF59A49B748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99885F6-01DB-46AB-8EC7-BDFC38C0898B}" type="pres">
      <dgm:prSet presAssocID="{774B7D45-8FF3-4123-9B2A-0F416B2F2F42}" presName="spacer" presStyleCnt="0"/>
      <dgm:spPr/>
    </dgm:pt>
    <dgm:pt modelId="{2ABAAE1E-B336-40F0-8DE4-5737629D7A8C}" type="pres">
      <dgm:prSet presAssocID="{35833EF1-5940-4F45-95FF-0D7E17607E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C4A8A847-0E51-45A4-90A9-DF8508292F92}" type="presOf" srcId="{35833EF1-5940-4F45-95FF-0D7E17607EE8}" destId="{2ABAAE1E-B336-40F0-8DE4-5737629D7A8C}" srcOrd="0" destOrd="0" presId="urn:microsoft.com/office/officeart/2005/8/layout/vList2"/>
    <dgm:cxn modelId="{E1ADE290-FE58-499E-B5D9-98082990CB4D}" srcId="{6A9B09F9-ED1B-4C5D-A775-4B7DE30B90B3}" destId="{0327B3EB-F510-4CB6-A242-80680C1C6D3A}" srcOrd="1" destOrd="0" parTransId="{582F5C48-4C8A-45B8-B60D-4A421C5C6660}" sibTransId="{C95BA35C-8B62-46CD-ACB9-C4F28416B46C}"/>
    <dgm:cxn modelId="{B061521C-F4DC-4F71-A1B3-B91264260AFE}" type="presOf" srcId="{CFF7A325-8668-4BD5-8647-54146FCB1F0B}" destId="{885B67C8-71D5-4FE5-BBE8-C094CDBC3F3A}" srcOrd="0" destOrd="0" presId="urn:microsoft.com/office/officeart/2005/8/layout/vList2"/>
    <dgm:cxn modelId="{0508A3FE-81A4-4125-848C-33C9645EFBE1}" type="presOf" srcId="{99635F17-2BFA-4D76-8ADF-3795983A237C}" destId="{0697AC0D-680F-4F11-AFA3-1EF7EA6E4423}" srcOrd="0" destOrd="0" presId="urn:microsoft.com/office/officeart/2005/8/layout/vList2"/>
    <dgm:cxn modelId="{E41F66C3-F899-4B5B-828C-23360F420043}" srcId="{6A9B09F9-ED1B-4C5D-A775-4B7DE30B90B3}" destId="{CFF7A325-8668-4BD5-8647-54146FCB1F0B}" srcOrd="0" destOrd="0" parTransId="{62ED169B-212B-4A28-9A62-96A02804ED23}" sibTransId="{7812EB95-23DE-45E1-9EFA-560DFE824293}"/>
    <dgm:cxn modelId="{8FB61DE5-9326-4C68-858D-BD1647C22D12}" srcId="{6A9B09F9-ED1B-4C5D-A775-4B7DE30B90B3}" destId="{582DDB80-5BD7-4C03-BF04-EF59A49B748B}" srcOrd="4" destOrd="0" parTransId="{ED82F757-874C-4D6B-8ED8-B7C6B1093A9B}" sibTransId="{774B7D45-8FF3-4123-9B2A-0F416B2F2F42}"/>
    <dgm:cxn modelId="{15BB9272-3EE5-45FE-BDCB-646D1C57A7AD}" srcId="{6A9B09F9-ED1B-4C5D-A775-4B7DE30B90B3}" destId="{68246B9A-012C-4D90-947F-DED762C0E3E9}" srcOrd="2" destOrd="0" parTransId="{8D474BC5-C186-46F5-A967-8E72DFE55E19}" sibTransId="{7533D03F-60F5-4FA3-9E79-130DA4D9860A}"/>
    <dgm:cxn modelId="{B8285656-BC22-48F0-AC97-7052A02863CA}" type="presOf" srcId="{6A9B09F9-ED1B-4C5D-A775-4B7DE30B90B3}" destId="{84924B85-C307-4522-9A36-C8E319EB85F1}" srcOrd="0" destOrd="0" presId="urn:microsoft.com/office/officeart/2005/8/layout/vList2"/>
    <dgm:cxn modelId="{9C7D6C53-6DFD-460E-8FD7-84B74147133B}" type="presOf" srcId="{68246B9A-012C-4D90-947F-DED762C0E3E9}" destId="{DE49FDE3-3632-4103-8D57-67FC78223787}" srcOrd="0" destOrd="0" presId="urn:microsoft.com/office/officeart/2005/8/layout/vList2"/>
    <dgm:cxn modelId="{2E731163-9876-4E3B-8085-8DF60E2FE175}" type="presOf" srcId="{0327B3EB-F510-4CB6-A242-80680C1C6D3A}" destId="{C881F15E-36DB-437F-81DA-1081701C384F}" srcOrd="0" destOrd="0" presId="urn:microsoft.com/office/officeart/2005/8/layout/vList2"/>
    <dgm:cxn modelId="{9A46E673-11AF-4720-AAA9-7D4953AAB229}" srcId="{6A9B09F9-ED1B-4C5D-A775-4B7DE30B90B3}" destId="{99635F17-2BFA-4D76-8ADF-3795983A237C}" srcOrd="3" destOrd="0" parTransId="{DDFC5655-4E9B-4962-8B61-0ECBAA2A4507}" sibTransId="{1FB2C067-D969-4F24-9A23-0C0157914595}"/>
    <dgm:cxn modelId="{CE9A56D1-2B9B-410A-A63E-22F2CD56C0A7}" type="presOf" srcId="{582DDB80-5BD7-4C03-BF04-EF59A49B748B}" destId="{1335550C-1644-4332-9E6E-03A84449172F}" srcOrd="0" destOrd="0" presId="urn:microsoft.com/office/officeart/2005/8/layout/vList2"/>
    <dgm:cxn modelId="{8D583B21-8E65-4208-8FD7-520C96EBCC27}" srcId="{6A9B09F9-ED1B-4C5D-A775-4B7DE30B90B3}" destId="{35833EF1-5940-4F45-95FF-0D7E17607EE8}" srcOrd="5" destOrd="0" parTransId="{1C7DF222-578C-465F-A464-78E233465208}" sibTransId="{53D67D79-8CEA-4C6D-92E2-475D1820107E}"/>
    <dgm:cxn modelId="{6F5FDD92-0B8B-4182-9F7E-05CCD34D2412}" type="presParOf" srcId="{84924B85-C307-4522-9A36-C8E319EB85F1}" destId="{885B67C8-71D5-4FE5-BBE8-C094CDBC3F3A}" srcOrd="0" destOrd="0" presId="urn:microsoft.com/office/officeart/2005/8/layout/vList2"/>
    <dgm:cxn modelId="{B43F55A7-AE45-4205-9B9B-B14F8552443A}" type="presParOf" srcId="{84924B85-C307-4522-9A36-C8E319EB85F1}" destId="{7BDA77ED-D0B8-4DEA-BEDD-6E21F4C41643}" srcOrd="1" destOrd="0" presId="urn:microsoft.com/office/officeart/2005/8/layout/vList2"/>
    <dgm:cxn modelId="{94D76129-04CB-49A5-AA74-DCA8CBD57C61}" type="presParOf" srcId="{84924B85-C307-4522-9A36-C8E319EB85F1}" destId="{C881F15E-36DB-437F-81DA-1081701C384F}" srcOrd="2" destOrd="0" presId="urn:microsoft.com/office/officeart/2005/8/layout/vList2"/>
    <dgm:cxn modelId="{FDFC0279-D220-4FD8-A585-7952E7EE3305}" type="presParOf" srcId="{84924B85-C307-4522-9A36-C8E319EB85F1}" destId="{9CE8FCFD-77BF-4765-9057-025380CD26DE}" srcOrd="3" destOrd="0" presId="urn:microsoft.com/office/officeart/2005/8/layout/vList2"/>
    <dgm:cxn modelId="{83C77DC3-D9FE-4F08-BB4E-C5EACF90EDA5}" type="presParOf" srcId="{84924B85-C307-4522-9A36-C8E319EB85F1}" destId="{DE49FDE3-3632-4103-8D57-67FC78223787}" srcOrd="4" destOrd="0" presId="urn:microsoft.com/office/officeart/2005/8/layout/vList2"/>
    <dgm:cxn modelId="{164165FC-EB16-4206-892C-FF8F32FDE3E4}" type="presParOf" srcId="{84924B85-C307-4522-9A36-C8E319EB85F1}" destId="{5685E238-5DA6-415D-B281-4DA37790EF64}" srcOrd="5" destOrd="0" presId="urn:microsoft.com/office/officeart/2005/8/layout/vList2"/>
    <dgm:cxn modelId="{8FE37CD8-E92F-485F-95FD-F682C08BC1A5}" type="presParOf" srcId="{84924B85-C307-4522-9A36-C8E319EB85F1}" destId="{0697AC0D-680F-4F11-AFA3-1EF7EA6E4423}" srcOrd="6" destOrd="0" presId="urn:microsoft.com/office/officeart/2005/8/layout/vList2"/>
    <dgm:cxn modelId="{37CE6ED1-2240-4756-B248-8EAAAF82F6D3}" type="presParOf" srcId="{84924B85-C307-4522-9A36-C8E319EB85F1}" destId="{8F40DD04-5D52-4060-AD93-B81CA37E43AF}" srcOrd="7" destOrd="0" presId="urn:microsoft.com/office/officeart/2005/8/layout/vList2"/>
    <dgm:cxn modelId="{1C66179C-C5E7-4441-827C-0D87451FB6C3}" type="presParOf" srcId="{84924B85-C307-4522-9A36-C8E319EB85F1}" destId="{1335550C-1644-4332-9E6E-03A84449172F}" srcOrd="8" destOrd="0" presId="urn:microsoft.com/office/officeart/2005/8/layout/vList2"/>
    <dgm:cxn modelId="{5E9A71A2-C498-4851-8C41-E93631DC5FDB}" type="presParOf" srcId="{84924B85-C307-4522-9A36-C8E319EB85F1}" destId="{C99885F6-01DB-46AB-8EC7-BDFC38C0898B}" srcOrd="9" destOrd="0" presId="urn:microsoft.com/office/officeart/2005/8/layout/vList2"/>
    <dgm:cxn modelId="{CA68FA39-25CA-4445-81DA-8720BDE4C708}" type="presParOf" srcId="{84924B85-C307-4522-9A36-C8E319EB85F1}" destId="{2ABAAE1E-B336-40F0-8DE4-5737629D7A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9B09F9-ED1B-4C5D-A775-4B7DE30B90B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r-Latn-BA"/>
        </a:p>
      </dgm:t>
    </dgm:pt>
    <dgm:pt modelId="{CFF7A325-8668-4BD5-8647-54146FCB1F0B}">
      <dgm:prSet phldrT="[Text]" custT="1"/>
      <dgm:spPr/>
      <dgm:t>
        <a:bodyPr/>
        <a:lstStyle/>
        <a:p>
          <a:r>
            <a:rPr lang="sr-Cyrl-RS" sz="2000" b="1" dirty="0"/>
            <a:t>1848. Март – устанак у Бечу и Пешти</a:t>
          </a:r>
          <a:endParaRPr lang="sr-Latn-BA" sz="2000" b="1" dirty="0"/>
        </a:p>
      </dgm:t>
    </dgm:pt>
    <dgm:pt modelId="{62ED169B-212B-4A28-9A62-96A02804ED23}" type="parTrans" cxnId="{E41F66C3-F899-4B5B-828C-23360F420043}">
      <dgm:prSet/>
      <dgm:spPr/>
      <dgm:t>
        <a:bodyPr/>
        <a:lstStyle/>
        <a:p>
          <a:endParaRPr lang="sr-Latn-BA" sz="2000" b="1"/>
        </a:p>
      </dgm:t>
    </dgm:pt>
    <dgm:pt modelId="{7812EB95-23DE-45E1-9EFA-560DFE824293}" type="sibTrans" cxnId="{E41F66C3-F899-4B5B-828C-23360F420043}">
      <dgm:prSet/>
      <dgm:spPr/>
      <dgm:t>
        <a:bodyPr/>
        <a:lstStyle/>
        <a:p>
          <a:endParaRPr lang="sr-Latn-BA" sz="2000" b="1"/>
        </a:p>
      </dgm:t>
    </dgm:pt>
    <dgm:pt modelId="{0327B3EB-F510-4CB6-A242-80680C1C6D3A}">
      <dgm:prSet phldrT="[Text]" custT="1"/>
      <dgm:spPr/>
      <dgm:t>
        <a:bodyPr/>
        <a:lstStyle/>
        <a:p>
          <a:r>
            <a:rPr lang="sr-Cyrl-RS" sz="2000" b="1" dirty="0"/>
            <a:t>1848. Април – Срби траже признање српске народности и језика</a:t>
          </a:r>
          <a:endParaRPr lang="sr-Latn-BA" sz="2000" b="1" dirty="0"/>
        </a:p>
      </dgm:t>
    </dgm:pt>
    <dgm:pt modelId="{582F5C48-4C8A-45B8-B60D-4A421C5C6660}" type="parTrans" cxnId="{E1ADE290-FE58-499E-B5D9-98082990CB4D}">
      <dgm:prSet/>
      <dgm:spPr/>
      <dgm:t>
        <a:bodyPr/>
        <a:lstStyle/>
        <a:p>
          <a:endParaRPr lang="sr-Latn-BA" sz="2000" b="1"/>
        </a:p>
      </dgm:t>
    </dgm:pt>
    <dgm:pt modelId="{C95BA35C-8B62-46CD-ACB9-C4F28416B46C}" type="sibTrans" cxnId="{E1ADE290-FE58-499E-B5D9-98082990CB4D}">
      <dgm:prSet/>
      <dgm:spPr/>
      <dgm:t>
        <a:bodyPr/>
        <a:lstStyle/>
        <a:p>
          <a:endParaRPr lang="sr-Latn-BA" sz="2000" b="1"/>
        </a:p>
      </dgm:t>
    </dgm:pt>
    <dgm:pt modelId="{68246B9A-012C-4D90-947F-DED762C0E3E9}">
      <dgm:prSet custT="1"/>
      <dgm:spPr/>
      <dgm:t>
        <a:bodyPr/>
        <a:lstStyle/>
        <a:p>
          <a:r>
            <a:rPr lang="sr-Cyrl-RS" sz="2000" b="1" dirty="0"/>
            <a:t>Мајска скупштина у Сремским Карловцима – затражено оснивање Српске Војводине</a:t>
          </a:r>
          <a:endParaRPr lang="sr-Latn-BA" sz="2000" b="1" dirty="0"/>
        </a:p>
      </dgm:t>
    </dgm:pt>
    <dgm:pt modelId="{8D474BC5-C186-46F5-A967-8E72DFE55E19}" type="parTrans" cxnId="{15BB9272-3EE5-45FE-BDCB-646D1C57A7AD}">
      <dgm:prSet/>
      <dgm:spPr/>
      <dgm:t>
        <a:bodyPr/>
        <a:lstStyle/>
        <a:p>
          <a:endParaRPr lang="sr-Latn-BA" sz="2000" b="1"/>
        </a:p>
      </dgm:t>
    </dgm:pt>
    <dgm:pt modelId="{7533D03F-60F5-4FA3-9E79-130DA4D9860A}" type="sibTrans" cxnId="{15BB9272-3EE5-45FE-BDCB-646D1C57A7AD}">
      <dgm:prSet/>
      <dgm:spPr/>
      <dgm:t>
        <a:bodyPr/>
        <a:lstStyle/>
        <a:p>
          <a:endParaRPr lang="sr-Latn-BA" sz="2000" b="1"/>
        </a:p>
      </dgm:t>
    </dgm:pt>
    <dgm:pt modelId="{99635F17-2BFA-4D76-8ADF-3795983A237C}">
      <dgm:prSet custT="1"/>
      <dgm:spPr/>
      <dgm:t>
        <a:bodyPr/>
        <a:lstStyle/>
        <a:p>
          <a:r>
            <a:rPr lang="sr-Cyrl-RS" sz="2000" b="1" dirty="0"/>
            <a:t>1849. Проглашење Мађарске републике у априлу</a:t>
          </a:r>
          <a:endParaRPr lang="sr-Latn-BA" sz="2000" b="1" dirty="0"/>
        </a:p>
      </dgm:t>
    </dgm:pt>
    <dgm:pt modelId="{DDFC5655-4E9B-4962-8B61-0ECBAA2A4507}" type="parTrans" cxnId="{9A46E673-11AF-4720-AAA9-7D4953AAB229}">
      <dgm:prSet/>
      <dgm:spPr/>
      <dgm:t>
        <a:bodyPr/>
        <a:lstStyle/>
        <a:p>
          <a:endParaRPr lang="sr-Latn-BA" sz="2000" b="1"/>
        </a:p>
      </dgm:t>
    </dgm:pt>
    <dgm:pt modelId="{1FB2C067-D969-4F24-9A23-0C0157914595}" type="sibTrans" cxnId="{9A46E673-11AF-4720-AAA9-7D4953AAB229}">
      <dgm:prSet/>
      <dgm:spPr/>
      <dgm:t>
        <a:bodyPr/>
        <a:lstStyle/>
        <a:p>
          <a:endParaRPr lang="sr-Latn-BA" sz="2000" b="1"/>
        </a:p>
      </dgm:t>
    </dgm:pt>
    <dgm:pt modelId="{582DDB80-5BD7-4C03-BF04-EF59A49B748B}">
      <dgm:prSet custT="1"/>
      <dgm:spPr/>
      <dgm:t>
        <a:bodyPr/>
        <a:lstStyle/>
        <a:p>
          <a:r>
            <a:rPr lang="sr-Cyrl-RS" sz="2000" b="1" dirty="0"/>
            <a:t>Слом револуције у Мађарској у августу 1849. године</a:t>
          </a:r>
          <a:endParaRPr lang="sr-Latn-BA" sz="2000" b="1" dirty="0"/>
        </a:p>
      </dgm:t>
    </dgm:pt>
    <dgm:pt modelId="{ED82F757-874C-4D6B-8ED8-B7C6B1093A9B}" type="parTrans" cxnId="{8FB61DE5-9326-4C68-858D-BD1647C22D12}">
      <dgm:prSet/>
      <dgm:spPr/>
      <dgm:t>
        <a:bodyPr/>
        <a:lstStyle/>
        <a:p>
          <a:endParaRPr lang="sr-Latn-BA" sz="2000" b="1"/>
        </a:p>
      </dgm:t>
    </dgm:pt>
    <dgm:pt modelId="{774B7D45-8FF3-4123-9B2A-0F416B2F2F42}" type="sibTrans" cxnId="{8FB61DE5-9326-4C68-858D-BD1647C22D12}">
      <dgm:prSet/>
      <dgm:spPr/>
      <dgm:t>
        <a:bodyPr/>
        <a:lstStyle/>
        <a:p>
          <a:endParaRPr lang="sr-Latn-BA" sz="2000" b="1"/>
        </a:p>
      </dgm:t>
    </dgm:pt>
    <dgm:pt modelId="{84924B85-C307-4522-9A36-C8E319EB85F1}" type="pres">
      <dgm:prSet presAssocID="{6A9B09F9-ED1B-4C5D-A775-4B7DE30B9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885B67C8-71D5-4FE5-BBE8-C094CDBC3F3A}" type="pres">
      <dgm:prSet presAssocID="{CFF7A325-8668-4BD5-8647-54146FCB1F0B}" presName="parentText" presStyleLbl="node1" presStyleIdx="0" presStyleCnt="5" custLinFactY="-82804" custLinFactNeighborX="-2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DA77ED-D0B8-4DEA-BEDD-6E21F4C41643}" type="pres">
      <dgm:prSet presAssocID="{7812EB95-23DE-45E1-9EFA-560DFE824293}" presName="spacer" presStyleCnt="0"/>
      <dgm:spPr/>
    </dgm:pt>
    <dgm:pt modelId="{C881F15E-36DB-437F-81DA-1081701C384F}" type="pres">
      <dgm:prSet presAssocID="{0327B3EB-F510-4CB6-A242-80680C1C6D3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CE8FCFD-77BF-4765-9057-025380CD26DE}" type="pres">
      <dgm:prSet presAssocID="{C95BA35C-8B62-46CD-ACB9-C4F28416B46C}" presName="spacer" presStyleCnt="0"/>
      <dgm:spPr/>
    </dgm:pt>
    <dgm:pt modelId="{DE49FDE3-3632-4103-8D57-67FC78223787}" type="pres">
      <dgm:prSet presAssocID="{68246B9A-012C-4D90-947F-DED762C0E3E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85E238-5DA6-415D-B281-4DA37790EF64}" type="pres">
      <dgm:prSet presAssocID="{7533D03F-60F5-4FA3-9E79-130DA4D9860A}" presName="spacer" presStyleCnt="0"/>
      <dgm:spPr/>
    </dgm:pt>
    <dgm:pt modelId="{0697AC0D-680F-4F11-AFA3-1EF7EA6E4423}" type="pres">
      <dgm:prSet presAssocID="{99635F17-2BFA-4D76-8ADF-3795983A23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F40DD04-5D52-4060-AD93-B81CA37E43AF}" type="pres">
      <dgm:prSet presAssocID="{1FB2C067-D969-4F24-9A23-0C0157914595}" presName="spacer" presStyleCnt="0"/>
      <dgm:spPr/>
    </dgm:pt>
    <dgm:pt modelId="{1335550C-1644-4332-9E6E-03A84449172F}" type="pres">
      <dgm:prSet presAssocID="{582DDB80-5BD7-4C03-BF04-EF59A49B748B}" presName="parentText" presStyleLbl="node1" presStyleIdx="4" presStyleCnt="5" custLinFactY="59387" custLinFactNeighborX="-2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0508A3FE-81A4-4125-848C-33C9645EFBE1}" type="presOf" srcId="{99635F17-2BFA-4D76-8ADF-3795983A237C}" destId="{0697AC0D-680F-4F11-AFA3-1EF7EA6E4423}" srcOrd="0" destOrd="0" presId="urn:microsoft.com/office/officeart/2005/8/layout/vList2"/>
    <dgm:cxn modelId="{E41F66C3-F899-4B5B-828C-23360F420043}" srcId="{6A9B09F9-ED1B-4C5D-A775-4B7DE30B90B3}" destId="{CFF7A325-8668-4BD5-8647-54146FCB1F0B}" srcOrd="0" destOrd="0" parTransId="{62ED169B-212B-4A28-9A62-96A02804ED23}" sibTransId="{7812EB95-23DE-45E1-9EFA-560DFE824293}"/>
    <dgm:cxn modelId="{CE9A56D1-2B9B-410A-A63E-22F2CD56C0A7}" type="presOf" srcId="{582DDB80-5BD7-4C03-BF04-EF59A49B748B}" destId="{1335550C-1644-4332-9E6E-03A84449172F}" srcOrd="0" destOrd="0" presId="urn:microsoft.com/office/officeart/2005/8/layout/vList2"/>
    <dgm:cxn modelId="{E1ADE290-FE58-499E-B5D9-98082990CB4D}" srcId="{6A9B09F9-ED1B-4C5D-A775-4B7DE30B90B3}" destId="{0327B3EB-F510-4CB6-A242-80680C1C6D3A}" srcOrd="1" destOrd="0" parTransId="{582F5C48-4C8A-45B8-B60D-4A421C5C6660}" sibTransId="{C95BA35C-8B62-46CD-ACB9-C4F28416B46C}"/>
    <dgm:cxn modelId="{2E731163-9876-4E3B-8085-8DF60E2FE175}" type="presOf" srcId="{0327B3EB-F510-4CB6-A242-80680C1C6D3A}" destId="{C881F15E-36DB-437F-81DA-1081701C384F}" srcOrd="0" destOrd="0" presId="urn:microsoft.com/office/officeart/2005/8/layout/vList2"/>
    <dgm:cxn modelId="{8FB61DE5-9326-4C68-858D-BD1647C22D12}" srcId="{6A9B09F9-ED1B-4C5D-A775-4B7DE30B90B3}" destId="{582DDB80-5BD7-4C03-BF04-EF59A49B748B}" srcOrd="4" destOrd="0" parTransId="{ED82F757-874C-4D6B-8ED8-B7C6B1093A9B}" sibTransId="{774B7D45-8FF3-4123-9B2A-0F416B2F2F42}"/>
    <dgm:cxn modelId="{15BB9272-3EE5-45FE-BDCB-646D1C57A7AD}" srcId="{6A9B09F9-ED1B-4C5D-A775-4B7DE30B90B3}" destId="{68246B9A-012C-4D90-947F-DED762C0E3E9}" srcOrd="2" destOrd="0" parTransId="{8D474BC5-C186-46F5-A967-8E72DFE55E19}" sibTransId="{7533D03F-60F5-4FA3-9E79-130DA4D9860A}"/>
    <dgm:cxn modelId="{B8285656-BC22-48F0-AC97-7052A02863CA}" type="presOf" srcId="{6A9B09F9-ED1B-4C5D-A775-4B7DE30B90B3}" destId="{84924B85-C307-4522-9A36-C8E319EB85F1}" srcOrd="0" destOrd="0" presId="urn:microsoft.com/office/officeart/2005/8/layout/vList2"/>
    <dgm:cxn modelId="{9C7D6C53-6DFD-460E-8FD7-84B74147133B}" type="presOf" srcId="{68246B9A-012C-4D90-947F-DED762C0E3E9}" destId="{DE49FDE3-3632-4103-8D57-67FC78223787}" srcOrd="0" destOrd="0" presId="urn:microsoft.com/office/officeart/2005/8/layout/vList2"/>
    <dgm:cxn modelId="{B061521C-F4DC-4F71-A1B3-B91264260AFE}" type="presOf" srcId="{CFF7A325-8668-4BD5-8647-54146FCB1F0B}" destId="{885B67C8-71D5-4FE5-BBE8-C094CDBC3F3A}" srcOrd="0" destOrd="0" presId="urn:microsoft.com/office/officeart/2005/8/layout/vList2"/>
    <dgm:cxn modelId="{9A46E673-11AF-4720-AAA9-7D4953AAB229}" srcId="{6A9B09F9-ED1B-4C5D-A775-4B7DE30B90B3}" destId="{99635F17-2BFA-4D76-8ADF-3795983A237C}" srcOrd="3" destOrd="0" parTransId="{DDFC5655-4E9B-4962-8B61-0ECBAA2A4507}" sibTransId="{1FB2C067-D969-4F24-9A23-0C0157914595}"/>
    <dgm:cxn modelId="{6F5FDD92-0B8B-4182-9F7E-05CCD34D2412}" type="presParOf" srcId="{84924B85-C307-4522-9A36-C8E319EB85F1}" destId="{885B67C8-71D5-4FE5-BBE8-C094CDBC3F3A}" srcOrd="0" destOrd="0" presId="urn:microsoft.com/office/officeart/2005/8/layout/vList2"/>
    <dgm:cxn modelId="{B43F55A7-AE45-4205-9B9B-B14F8552443A}" type="presParOf" srcId="{84924B85-C307-4522-9A36-C8E319EB85F1}" destId="{7BDA77ED-D0B8-4DEA-BEDD-6E21F4C41643}" srcOrd="1" destOrd="0" presId="urn:microsoft.com/office/officeart/2005/8/layout/vList2"/>
    <dgm:cxn modelId="{94D76129-04CB-49A5-AA74-DCA8CBD57C61}" type="presParOf" srcId="{84924B85-C307-4522-9A36-C8E319EB85F1}" destId="{C881F15E-36DB-437F-81DA-1081701C384F}" srcOrd="2" destOrd="0" presId="urn:microsoft.com/office/officeart/2005/8/layout/vList2"/>
    <dgm:cxn modelId="{FDFC0279-D220-4FD8-A585-7952E7EE3305}" type="presParOf" srcId="{84924B85-C307-4522-9A36-C8E319EB85F1}" destId="{9CE8FCFD-77BF-4765-9057-025380CD26DE}" srcOrd="3" destOrd="0" presId="urn:microsoft.com/office/officeart/2005/8/layout/vList2"/>
    <dgm:cxn modelId="{83C77DC3-D9FE-4F08-BB4E-C5EACF90EDA5}" type="presParOf" srcId="{84924B85-C307-4522-9A36-C8E319EB85F1}" destId="{DE49FDE3-3632-4103-8D57-67FC78223787}" srcOrd="4" destOrd="0" presId="urn:microsoft.com/office/officeart/2005/8/layout/vList2"/>
    <dgm:cxn modelId="{164165FC-EB16-4206-892C-FF8F32FDE3E4}" type="presParOf" srcId="{84924B85-C307-4522-9A36-C8E319EB85F1}" destId="{5685E238-5DA6-415D-B281-4DA37790EF64}" srcOrd="5" destOrd="0" presId="urn:microsoft.com/office/officeart/2005/8/layout/vList2"/>
    <dgm:cxn modelId="{8FE37CD8-E92F-485F-95FD-F682C08BC1A5}" type="presParOf" srcId="{84924B85-C307-4522-9A36-C8E319EB85F1}" destId="{0697AC0D-680F-4F11-AFA3-1EF7EA6E4423}" srcOrd="6" destOrd="0" presId="urn:microsoft.com/office/officeart/2005/8/layout/vList2"/>
    <dgm:cxn modelId="{37CE6ED1-2240-4756-B248-8EAAAF82F6D3}" type="presParOf" srcId="{84924B85-C307-4522-9A36-C8E319EB85F1}" destId="{8F40DD04-5D52-4060-AD93-B81CA37E43AF}" srcOrd="7" destOrd="0" presId="urn:microsoft.com/office/officeart/2005/8/layout/vList2"/>
    <dgm:cxn modelId="{1C66179C-C5E7-4441-827C-0D87451FB6C3}" type="presParOf" srcId="{84924B85-C307-4522-9A36-C8E319EB85F1}" destId="{1335550C-1644-4332-9E6E-03A8444917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9B09F9-ED1B-4C5D-A775-4B7DE30B90B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r-Latn-BA"/>
        </a:p>
      </dgm:t>
    </dgm:pt>
    <dgm:pt modelId="{CFF7A325-8668-4BD5-8647-54146FCB1F0B}">
      <dgm:prSet phldrT="[Text]" custT="1"/>
      <dgm:spPr/>
      <dgm:t>
        <a:bodyPr/>
        <a:lstStyle/>
        <a:p>
          <a:r>
            <a:rPr lang="sr-Cyrl-RS" sz="1800" b="1" dirty="0"/>
            <a:t>1850 – 1851. Омер паша Латас у крви је угушио побуне босанских бегова</a:t>
          </a:r>
          <a:endParaRPr lang="sr-Latn-BA" sz="1800" b="1" dirty="0"/>
        </a:p>
      </dgm:t>
    </dgm:pt>
    <dgm:pt modelId="{62ED169B-212B-4A28-9A62-96A02804ED23}" type="parTrans" cxnId="{E41F66C3-F899-4B5B-828C-23360F420043}">
      <dgm:prSet/>
      <dgm:spPr/>
      <dgm:t>
        <a:bodyPr/>
        <a:lstStyle/>
        <a:p>
          <a:endParaRPr lang="sr-Latn-BA" sz="2800" b="1"/>
        </a:p>
      </dgm:t>
    </dgm:pt>
    <dgm:pt modelId="{7812EB95-23DE-45E1-9EFA-560DFE824293}" type="sibTrans" cxnId="{E41F66C3-F899-4B5B-828C-23360F420043}">
      <dgm:prSet/>
      <dgm:spPr/>
      <dgm:t>
        <a:bodyPr/>
        <a:lstStyle/>
        <a:p>
          <a:endParaRPr lang="sr-Latn-BA" sz="2800" b="1"/>
        </a:p>
      </dgm:t>
    </dgm:pt>
    <dgm:pt modelId="{0327B3EB-F510-4CB6-A242-80680C1C6D3A}">
      <dgm:prSet phldrT="[Text]" custT="1"/>
      <dgm:spPr/>
      <dgm:t>
        <a:bodyPr/>
        <a:lstStyle/>
        <a:p>
          <a:r>
            <a:rPr lang="sr-Cyrl-RS" sz="1800" b="1" dirty="0"/>
            <a:t>Укинут је спахијски систем – спроведена регрутација за </a:t>
          </a:r>
          <a:r>
            <a:rPr lang="sr-Cyrl-RS" sz="1800" b="1"/>
            <a:t>низамску војску</a:t>
          </a:r>
          <a:endParaRPr lang="sr-Latn-BA" sz="1800" b="1" dirty="0"/>
        </a:p>
      </dgm:t>
    </dgm:pt>
    <dgm:pt modelId="{582F5C48-4C8A-45B8-B60D-4A421C5C6660}" type="parTrans" cxnId="{E1ADE290-FE58-499E-B5D9-98082990CB4D}">
      <dgm:prSet/>
      <dgm:spPr/>
      <dgm:t>
        <a:bodyPr/>
        <a:lstStyle/>
        <a:p>
          <a:endParaRPr lang="sr-Latn-BA" sz="2800" b="1"/>
        </a:p>
      </dgm:t>
    </dgm:pt>
    <dgm:pt modelId="{C95BA35C-8B62-46CD-ACB9-C4F28416B46C}" type="sibTrans" cxnId="{E1ADE290-FE58-499E-B5D9-98082990CB4D}">
      <dgm:prSet/>
      <dgm:spPr/>
      <dgm:t>
        <a:bodyPr/>
        <a:lstStyle/>
        <a:p>
          <a:endParaRPr lang="sr-Latn-BA" sz="2800" b="1"/>
        </a:p>
      </dgm:t>
    </dgm:pt>
    <dgm:pt modelId="{68246B9A-012C-4D90-947F-DED762C0E3E9}">
      <dgm:prSet custT="1"/>
      <dgm:spPr/>
      <dgm:t>
        <a:bodyPr/>
        <a:lstStyle/>
        <a:p>
          <a:r>
            <a:rPr lang="sr-Cyrl-RS" sz="1800" b="1" dirty="0"/>
            <a:t>Вилајетски закон 1865. – реформисана је државна управа по угледу на европске државе </a:t>
          </a:r>
          <a:endParaRPr lang="sr-Latn-BA" sz="1800" b="1" dirty="0"/>
        </a:p>
      </dgm:t>
    </dgm:pt>
    <dgm:pt modelId="{8D474BC5-C186-46F5-A967-8E72DFE55E19}" type="parTrans" cxnId="{15BB9272-3EE5-45FE-BDCB-646D1C57A7AD}">
      <dgm:prSet/>
      <dgm:spPr/>
      <dgm:t>
        <a:bodyPr/>
        <a:lstStyle/>
        <a:p>
          <a:endParaRPr lang="sr-Latn-BA" sz="2800" b="1"/>
        </a:p>
      </dgm:t>
    </dgm:pt>
    <dgm:pt modelId="{7533D03F-60F5-4FA3-9E79-130DA4D9860A}" type="sibTrans" cxnId="{15BB9272-3EE5-45FE-BDCB-646D1C57A7AD}">
      <dgm:prSet/>
      <dgm:spPr/>
      <dgm:t>
        <a:bodyPr/>
        <a:lstStyle/>
        <a:p>
          <a:endParaRPr lang="sr-Latn-BA" sz="2800" b="1"/>
        </a:p>
      </dgm:t>
    </dgm:pt>
    <dgm:pt modelId="{99635F17-2BFA-4D76-8ADF-3795983A237C}">
      <dgm:prSet custT="1"/>
      <dgm:spPr/>
      <dgm:t>
        <a:bodyPr/>
        <a:lstStyle/>
        <a:p>
          <a:r>
            <a:rPr lang="sr-Cyrl-RS" sz="1800" b="1" dirty="0"/>
            <a:t>Устанци српског становништва у Херцеговини, Крајини, Посавини и Подрињу</a:t>
          </a:r>
          <a:endParaRPr lang="sr-Latn-BA" sz="1800" b="1" dirty="0"/>
        </a:p>
      </dgm:t>
    </dgm:pt>
    <dgm:pt modelId="{DDFC5655-4E9B-4962-8B61-0ECBAA2A4507}" type="parTrans" cxnId="{9A46E673-11AF-4720-AAA9-7D4953AAB229}">
      <dgm:prSet/>
      <dgm:spPr/>
      <dgm:t>
        <a:bodyPr/>
        <a:lstStyle/>
        <a:p>
          <a:endParaRPr lang="sr-Latn-BA" sz="2800" b="1"/>
        </a:p>
      </dgm:t>
    </dgm:pt>
    <dgm:pt modelId="{1FB2C067-D969-4F24-9A23-0C0157914595}" type="sibTrans" cxnId="{9A46E673-11AF-4720-AAA9-7D4953AAB229}">
      <dgm:prSet/>
      <dgm:spPr/>
      <dgm:t>
        <a:bodyPr/>
        <a:lstStyle/>
        <a:p>
          <a:endParaRPr lang="sr-Latn-BA" sz="2800" b="1"/>
        </a:p>
      </dgm:t>
    </dgm:pt>
    <dgm:pt modelId="{582DDB80-5BD7-4C03-BF04-EF59A49B748B}">
      <dgm:prSet custT="1"/>
      <dgm:spPr/>
      <dgm:t>
        <a:bodyPr/>
        <a:lstStyle/>
        <a:p>
          <a:r>
            <a:rPr lang="sr-Cyrl-RS" sz="1800" b="1" dirty="0"/>
            <a:t>Лука Вукајловић, Мићо Љубибратић, Петар Петровић Пеција и Голуб Бабић</a:t>
          </a:r>
          <a:endParaRPr lang="sr-Latn-BA" sz="1800" b="1" dirty="0"/>
        </a:p>
      </dgm:t>
    </dgm:pt>
    <dgm:pt modelId="{ED82F757-874C-4D6B-8ED8-B7C6B1093A9B}" type="parTrans" cxnId="{8FB61DE5-9326-4C68-858D-BD1647C22D12}">
      <dgm:prSet/>
      <dgm:spPr/>
      <dgm:t>
        <a:bodyPr/>
        <a:lstStyle/>
        <a:p>
          <a:endParaRPr lang="sr-Latn-BA" sz="2800" b="1"/>
        </a:p>
      </dgm:t>
    </dgm:pt>
    <dgm:pt modelId="{774B7D45-8FF3-4123-9B2A-0F416B2F2F42}" type="sibTrans" cxnId="{8FB61DE5-9326-4C68-858D-BD1647C22D12}">
      <dgm:prSet/>
      <dgm:spPr/>
      <dgm:t>
        <a:bodyPr/>
        <a:lstStyle/>
        <a:p>
          <a:endParaRPr lang="sr-Latn-BA" sz="2800" b="1"/>
        </a:p>
      </dgm:t>
    </dgm:pt>
    <dgm:pt modelId="{35833EF1-5940-4F45-95FF-0D7E17607EE8}">
      <dgm:prSet custT="1"/>
      <dgm:spPr/>
      <dgm:t>
        <a:bodyPr/>
        <a:lstStyle/>
        <a:p>
          <a:r>
            <a:rPr lang="sr-Cyrl-RS" sz="1800" b="1" dirty="0"/>
            <a:t>Велика источна криза од 1875. до 1878. године</a:t>
          </a:r>
          <a:endParaRPr lang="sr-Latn-BA" sz="1800" b="1" dirty="0"/>
        </a:p>
      </dgm:t>
    </dgm:pt>
    <dgm:pt modelId="{1C7DF222-578C-465F-A464-78E233465208}" type="parTrans" cxnId="{8D583B21-8E65-4208-8FD7-520C96EBCC27}">
      <dgm:prSet/>
      <dgm:spPr/>
      <dgm:t>
        <a:bodyPr/>
        <a:lstStyle/>
        <a:p>
          <a:endParaRPr lang="sr-Latn-BA" sz="2800" b="1"/>
        </a:p>
      </dgm:t>
    </dgm:pt>
    <dgm:pt modelId="{53D67D79-8CEA-4C6D-92E2-475D1820107E}" type="sibTrans" cxnId="{8D583B21-8E65-4208-8FD7-520C96EBCC27}">
      <dgm:prSet/>
      <dgm:spPr/>
      <dgm:t>
        <a:bodyPr/>
        <a:lstStyle/>
        <a:p>
          <a:endParaRPr lang="sr-Latn-BA" sz="2800" b="1"/>
        </a:p>
      </dgm:t>
    </dgm:pt>
    <dgm:pt modelId="{67558231-2A84-4D48-A726-692EC8266F80}">
      <dgm:prSet custT="1"/>
      <dgm:spPr/>
      <dgm:t>
        <a:bodyPr/>
        <a:lstStyle/>
        <a:p>
          <a:r>
            <a:rPr lang="sr-Cyrl-RS" sz="1800" b="1" dirty="0"/>
            <a:t>Берлински конгрес 1878. година – Босна и Херцеговина остала у саставу Османлијског царства али управу у БиХ имала је Аустроугарска</a:t>
          </a:r>
          <a:endParaRPr lang="sr-Latn-BA" sz="1800" b="1" dirty="0"/>
        </a:p>
      </dgm:t>
    </dgm:pt>
    <dgm:pt modelId="{7F90F212-3057-41FE-BC29-DB9C378803B6}" type="parTrans" cxnId="{851B5958-65B5-4E1C-AB2F-2ECED213A1FB}">
      <dgm:prSet/>
      <dgm:spPr/>
      <dgm:t>
        <a:bodyPr/>
        <a:lstStyle/>
        <a:p>
          <a:endParaRPr lang="sr-Latn-BA" sz="2800" b="1"/>
        </a:p>
      </dgm:t>
    </dgm:pt>
    <dgm:pt modelId="{4BACCF44-F688-4125-A351-CD817AF4DD7F}" type="sibTrans" cxnId="{851B5958-65B5-4E1C-AB2F-2ECED213A1FB}">
      <dgm:prSet/>
      <dgm:spPr/>
      <dgm:t>
        <a:bodyPr/>
        <a:lstStyle/>
        <a:p>
          <a:endParaRPr lang="sr-Latn-BA" sz="2800" b="1"/>
        </a:p>
      </dgm:t>
    </dgm:pt>
    <dgm:pt modelId="{84924B85-C307-4522-9A36-C8E319EB85F1}" type="pres">
      <dgm:prSet presAssocID="{6A9B09F9-ED1B-4C5D-A775-4B7DE30B9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885B67C8-71D5-4FE5-BBE8-C094CDBC3F3A}" type="pres">
      <dgm:prSet presAssocID="{CFF7A325-8668-4BD5-8647-54146FCB1F0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DA77ED-D0B8-4DEA-BEDD-6E21F4C41643}" type="pres">
      <dgm:prSet presAssocID="{7812EB95-23DE-45E1-9EFA-560DFE824293}" presName="spacer" presStyleCnt="0"/>
      <dgm:spPr/>
    </dgm:pt>
    <dgm:pt modelId="{C881F15E-36DB-437F-81DA-1081701C384F}" type="pres">
      <dgm:prSet presAssocID="{0327B3EB-F510-4CB6-A242-80680C1C6D3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CE8FCFD-77BF-4765-9057-025380CD26DE}" type="pres">
      <dgm:prSet presAssocID="{C95BA35C-8B62-46CD-ACB9-C4F28416B46C}" presName="spacer" presStyleCnt="0"/>
      <dgm:spPr/>
    </dgm:pt>
    <dgm:pt modelId="{DE49FDE3-3632-4103-8D57-67FC78223787}" type="pres">
      <dgm:prSet presAssocID="{68246B9A-012C-4D90-947F-DED762C0E3E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85E238-5DA6-415D-B281-4DA37790EF64}" type="pres">
      <dgm:prSet presAssocID="{7533D03F-60F5-4FA3-9E79-130DA4D9860A}" presName="spacer" presStyleCnt="0"/>
      <dgm:spPr/>
    </dgm:pt>
    <dgm:pt modelId="{0697AC0D-680F-4F11-AFA3-1EF7EA6E4423}" type="pres">
      <dgm:prSet presAssocID="{99635F17-2BFA-4D76-8ADF-3795983A237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F40DD04-5D52-4060-AD93-B81CA37E43AF}" type="pres">
      <dgm:prSet presAssocID="{1FB2C067-D969-4F24-9A23-0C0157914595}" presName="spacer" presStyleCnt="0"/>
      <dgm:spPr/>
    </dgm:pt>
    <dgm:pt modelId="{1335550C-1644-4332-9E6E-03A84449172F}" type="pres">
      <dgm:prSet presAssocID="{582DDB80-5BD7-4C03-BF04-EF59A49B748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99885F6-01DB-46AB-8EC7-BDFC38C0898B}" type="pres">
      <dgm:prSet presAssocID="{774B7D45-8FF3-4123-9B2A-0F416B2F2F42}" presName="spacer" presStyleCnt="0"/>
      <dgm:spPr/>
    </dgm:pt>
    <dgm:pt modelId="{2ABAAE1E-B336-40F0-8DE4-5737629D7A8C}" type="pres">
      <dgm:prSet presAssocID="{35833EF1-5940-4F45-95FF-0D7E17607EE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3B62DDE-3484-42BB-8A90-E75A1510ADFD}" type="pres">
      <dgm:prSet presAssocID="{53D67D79-8CEA-4C6D-92E2-475D1820107E}" presName="spacer" presStyleCnt="0"/>
      <dgm:spPr/>
    </dgm:pt>
    <dgm:pt modelId="{BCAD036D-6858-4143-B076-6717548EF1FE}" type="pres">
      <dgm:prSet presAssocID="{67558231-2A84-4D48-A726-692EC8266F8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C4A8A847-0E51-45A4-90A9-DF8508292F92}" type="presOf" srcId="{35833EF1-5940-4F45-95FF-0D7E17607EE8}" destId="{2ABAAE1E-B336-40F0-8DE4-5737629D7A8C}" srcOrd="0" destOrd="0" presId="urn:microsoft.com/office/officeart/2005/8/layout/vList2"/>
    <dgm:cxn modelId="{E1ADE290-FE58-499E-B5D9-98082990CB4D}" srcId="{6A9B09F9-ED1B-4C5D-A775-4B7DE30B90B3}" destId="{0327B3EB-F510-4CB6-A242-80680C1C6D3A}" srcOrd="1" destOrd="0" parTransId="{582F5C48-4C8A-45B8-B60D-4A421C5C6660}" sibTransId="{C95BA35C-8B62-46CD-ACB9-C4F28416B46C}"/>
    <dgm:cxn modelId="{B061521C-F4DC-4F71-A1B3-B91264260AFE}" type="presOf" srcId="{CFF7A325-8668-4BD5-8647-54146FCB1F0B}" destId="{885B67C8-71D5-4FE5-BBE8-C094CDBC3F3A}" srcOrd="0" destOrd="0" presId="urn:microsoft.com/office/officeart/2005/8/layout/vList2"/>
    <dgm:cxn modelId="{0508A3FE-81A4-4125-848C-33C9645EFBE1}" type="presOf" srcId="{99635F17-2BFA-4D76-8ADF-3795983A237C}" destId="{0697AC0D-680F-4F11-AFA3-1EF7EA6E4423}" srcOrd="0" destOrd="0" presId="urn:microsoft.com/office/officeart/2005/8/layout/vList2"/>
    <dgm:cxn modelId="{E41F66C3-F899-4B5B-828C-23360F420043}" srcId="{6A9B09F9-ED1B-4C5D-A775-4B7DE30B90B3}" destId="{CFF7A325-8668-4BD5-8647-54146FCB1F0B}" srcOrd="0" destOrd="0" parTransId="{62ED169B-212B-4A28-9A62-96A02804ED23}" sibTransId="{7812EB95-23DE-45E1-9EFA-560DFE824293}"/>
    <dgm:cxn modelId="{8FB61DE5-9326-4C68-858D-BD1647C22D12}" srcId="{6A9B09F9-ED1B-4C5D-A775-4B7DE30B90B3}" destId="{582DDB80-5BD7-4C03-BF04-EF59A49B748B}" srcOrd="4" destOrd="0" parTransId="{ED82F757-874C-4D6B-8ED8-B7C6B1093A9B}" sibTransId="{774B7D45-8FF3-4123-9B2A-0F416B2F2F42}"/>
    <dgm:cxn modelId="{15BB9272-3EE5-45FE-BDCB-646D1C57A7AD}" srcId="{6A9B09F9-ED1B-4C5D-A775-4B7DE30B90B3}" destId="{68246B9A-012C-4D90-947F-DED762C0E3E9}" srcOrd="2" destOrd="0" parTransId="{8D474BC5-C186-46F5-A967-8E72DFE55E19}" sibTransId="{7533D03F-60F5-4FA3-9E79-130DA4D9860A}"/>
    <dgm:cxn modelId="{B8285656-BC22-48F0-AC97-7052A02863CA}" type="presOf" srcId="{6A9B09F9-ED1B-4C5D-A775-4B7DE30B90B3}" destId="{84924B85-C307-4522-9A36-C8E319EB85F1}" srcOrd="0" destOrd="0" presId="urn:microsoft.com/office/officeart/2005/8/layout/vList2"/>
    <dgm:cxn modelId="{9C7D6C53-6DFD-460E-8FD7-84B74147133B}" type="presOf" srcId="{68246B9A-012C-4D90-947F-DED762C0E3E9}" destId="{DE49FDE3-3632-4103-8D57-67FC78223787}" srcOrd="0" destOrd="0" presId="urn:microsoft.com/office/officeart/2005/8/layout/vList2"/>
    <dgm:cxn modelId="{2E731163-9876-4E3B-8085-8DF60E2FE175}" type="presOf" srcId="{0327B3EB-F510-4CB6-A242-80680C1C6D3A}" destId="{C881F15E-36DB-437F-81DA-1081701C384F}" srcOrd="0" destOrd="0" presId="urn:microsoft.com/office/officeart/2005/8/layout/vList2"/>
    <dgm:cxn modelId="{851B5958-65B5-4E1C-AB2F-2ECED213A1FB}" srcId="{6A9B09F9-ED1B-4C5D-A775-4B7DE30B90B3}" destId="{67558231-2A84-4D48-A726-692EC8266F80}" srcOrd="6" destOrd="0" parTransId="{7F90F212-3057-41FE-BC29-DB9C378803B6}" sibTransId="{4BACCF44-F688-4125-A351-CD817AF4DD7F}"/>
    <dgm:cxn modelId="{2F421AEF-75EE-4BA5-8A5F-841526E498D1}" type="presOf" srcId="{67558231-2A84-4D48-A726-692EC8266F80}" destId="{BCAD036D-6858-4143-B076-6717548EF1FE}" srcOrd="0" destOrd="0" presId="urn:microsoft.com/office/officeart/2005/8/layout/vList2"/>
    <dgm:cxn modelId="{9A46E673-11AF-4720-AAA9-7D4953AAB229}" srcId="{6A9B09F9-ED1B-4C5D-A775-4B7DE30B90B3}" destId="{99635F17-2BFA-4D76-8ADF-3795983A237C}" srcOrd="3" destOrd="0" parTransId="{DDFC5655-4E9B-4962-8B61-0ECBAA2A4507}" sibTransId="{1FB2C067-D969-4F24-9A23-0C0157914595}"/>
    <dgm:cxn modelId="{CE9A56D1-2B9B-410A-A63E-22F2CD56C0A7}" type="presOf" srcId="{582DDB80-5BD7-4C03-BF04-EF59A49B748B}" destId="{1335550C-1644-4332-9E6E-03A84449172F}" srcOrd="0" destOrd="0" presId="urn:microsoft.com/office/officeart/2005/8/layout/vList2"/>
    <dgm:cxn modelId="{8D583B21-8E65-4208-8FD7-520C96EBCC27}" srcId="{6A9B09F9-ED1B-4C5D-A775-4B7DE30B90B3}" destId="{35833EF1-5940-4F45-95FF-0D7E17607EE8}" srcOrd="5" destOrd="0" parTransId="{1C7DF222-578C-465F-A464-78E233465208}" sibTransId="{53D67D79-8CEA-4C6D-92E2-475D1820107E}"/>
    <dgm:cxn modelId="{6F5FDD92-0B8B-4182-9F7E-05CCD34D2412}" type="presParOf" srcId="{84924B85-C307-4522-9A36-C8E319EB85F1}" destId="{885B67C8-71D5-4FE5-BBE8-C094CDBC3F3A}" srcOrd="0" destOrd="0" presId="urn:microsoft.com/office/officeart/2005/8/layout/vList2"/>
    <dgm:cxn modelId="{B43F55A7-AE45-4205-9B9B-B14F8552443A}" type="presParOf" srcId="{84924B85-C307-4522-9A36-C8E319EB85F1}" destId="{7BDA77ED-D0B8-4DEA-BEDD-6E21F4C41643}" srcOrd="1" destOrd="0" presId="urn:microsoft.com/office/officeart/2005/8/layout/vList2"/>
    <dgm:cxn modelId="{94D76129-04CB-49A5-AA74-DCA8CBD57C61}" type="presParOf" srcId="{84924B85-C307-4522-9A36-C8E319EB85F1}" destId="{C881F15E-36DB-437F-81DA-1081701C384F}" srcOrd="2" destOrd="0" presId="urn:microsoft.com/office/officeart/2005/8/layout/vList2"/>
    <dgm:cxn modelId="{FDFC0279-D220-4FD8-A585-7952E7EE3305}" type="presParOf" srcId="{84924B85-C307-4522-9A36-C8E319EB85F1}" destId="{9CE8FCFD-77BF-4765-9057-025380CD26DE}" srcOrd="3" destOrd="0" presId="urn:microsoft.com/office/officeart/2005/8/layout/vList2"/>
    <dgm:cxn modelId="{83C77DC3-D9FE-4F08-BB4E-C5EACF90EDA5}" type="presParOf" srcId="{84924B85-C307-4522-9A36-C8E319EB85F1}" destId="{DE49FDE3-3632-4103-8D57-67FC78223787}" srcOrd="4" destOrd="0" presId="urn:microsoft.com/office/officeart/2005/8/layout/vList2"/>
    <dgm:cxn modelId="{164165FC-EB16-4206-892C-FF8F32FDE3E4}" type="presParOf" srcId="{84924B85-C307-4522-9A36-C8E319EB85F1}" destId="{5685E238-5DA6-415D-B281-4DA37790EF64}" srcOrd="5" destOrd="0" presId="urn:microsoft.com/office/officeart/2005/8/layout/vList2"/>
    <dgm:cxn modelId="{8FE37CD8-E92F-485F-95FD-F682C08BC1A5}" type="presParOf" srcId="{84924B85-C307-4522-9A36-C8E319EB85F1}" destId="{0697AC0D-680F-4F11-AFA3-1EF7EA6E4423}" srcOrd="6" destOrd="0" presId="urn:microsoft.com/office/officeart/2005/8/layout/vList2"/>
    <dgm:cxn modelId="{37CE6ED1-2240-4756-B248-8EAAAF82F6D3}" type="presParOf" srcId="{84924B85-C307-4522-9A36-C8E319EB85F1}" destId="{8F40DD04-5D52-4060-AD93-B81CA37E43AF}" srcOrd="7" destOrd="0" presId="urn:microsoft.com/office/officeart/2005/8/layout/vList2"/>
    <dgm:cxn modelId="{1C66179C-C5E7-4441-827C-0D87451FB6C3}" type="presParOf" srcId="{84924B85-C307-4522-9A36-C8E319EB85F1}" destId="{1335550C-1644-4332-9E6E-03A84449172F}" srcOrd="8" destOrd="0" presId="urn:microsoft.com/office/officeart/2005/8/layout/vList2"/>
    <dgm:cxn modelId="{5E9A71A2-C498-4851-8C41-E93631DC5FDB}" type="presParOf" srcId="{84924B85-C307-4522-9A36-C8E319EB85F1}" destId="{C99885F6-01DB-46AB-8EC7-BDFC38C0898B}" srcOrd="9" destOrd="0" presId="urn:microsoft.com/office/officeart/2005/8/layout/vList2"/>
    <dgm:cxn modelId="{CA68FA39-25CA-4445-81DA-8720BDE4C708}" type="presParOf" srcId="{84924B85-C307-4522-9A36-C8E319EB85F1}" destId="{2ABAAE1E-B336-40F0-8DE4-5737629D7A8C}" srcOrd="10" destOrd="0" presId="urn:microsoft.com/office/officeart/2005/8/layout/vList2"/>
    <dgm:cxn modelId="{2A19DF65-6077-4415-8E1C-6EDE5F7913A7}" type="presParOf" srcId="{84924B85-C307-4522-9A36-C8E319EB85F1}" destId="{73B62DDE-3484-42BB-8A90-E75A1510ADFD}" srcOrd="11" destOrd="0" presId="urn:microsoft.com/office/officeart/2005/8/layout/vList2"/>
    <dgm:cxn modelId="{090FEC3D-D8A8-43E6-A332-2F8D33970F4D}" type="presParOf" srcId="{84924B85-C307-4522-9A36-C8E319EB85F1}" destId="{BCAD036D-6858-4143-B076-6717548EF1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9B09F9-ED1B-4C5D-A775-4B7DE30B90B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r-Latn-BA"/>
        </a:p>
      </dgm:t>
    </dgm:pt>
    <dgm:pt modelId="{CFF7A325-8668-4BD5-8647-54146FCB1F0B}">
      <dgm:prSet phldrT="[Text]" custT="1"/>
      <dgm:spPr/>
      <dgm:t>
        <a:bodyPr/>
        <a:lstStyle/>
        <a:p>
          <a:r>
            <a:rPr lang="sr-Cyrl-RS" sz="2000" b="1" dirty="0"/>
            <a:t>1858 – 1860. Друга владавина Милоша Обреновића</a:t>
          </a:r>
          <a:endParaRPr lang="sr-Latn-BA" sz="2000" b="1" dirty="0"/>
        </a:p>
      </dgm:t>
    </dgm:pt>
    <dgm:pt modelId="{62ED169B-212B-4A28-9A62-96A02804ED23}" type="parTrans" cxnId="{E41F66C3-F899-4B5B-828C-23360F420043}">
      <dgm:prSet/>
      <dgm:spPr/>
      <dgm:t>
        <a:bodyPr/>
        <a:lstStyle/>
        <a:p>
          <a:endParaRPr lang="sr-Latn-BA" sz="2000" b="1"/>
        </a:p>
      </dgm:t>
    </dgm:pt>
    <dgm:pt modelId="{7812EB95-23DE-45E1-9EFA-560DFE824293}" type="sibTrans" cxnId="{E41F66C3-F899-4B5B-828C-23360F420043}">
      <dgm:prSet/>
      <dgm:spPr/>
      <dgm:t>
        <a:bodyPr/>
        <a:lstStyle/>
        <a:p>
          <a:endParaRPr lang="sr-Latn-BA" sz="2000" b="1"/>
        </a:p>
      </dgm:t>
    </dgm:pt>
    <dgm:pt modelId="{0327B3EB-F510-4CB6-A242-80680C1C6D3A}">
      <dgm:prSet phldrT="[Text]" custT="1"/>
      <dgm:spPr/>
      <dgm:t>
        <a:bodyPr/>
        <a:lstStyle/>
        <a:p>
          <a:r>
            <a:rPr lang="sr-Cyrl-RS" sz="2000" b="1" dirty="0"/>
            <a:t>1860 – 1868. Друга владавина Михаила Обреновића</a:t>
          </a:r>
          <a:endParaRPr lang="sr-Latn-BA" sz="2000" b="1" dirty="0"/>
        </a:p>
      </dgm:t>
    </dgm:pt>
    <dgm:pt modelId="{582F5C48-4C8A-45B8-B60D-4A421C5C6660}" type="parTrans" cxnId="{E1ADE290-FE58-499E-B5D9-98082990CB4D}">
      <dgm:prSet/>
      <dgm:spPr/>
      <dgm:t>
        <a:bodyPr/>
        <a:lstStyle/>
        <a:p>
          <a:endParaRPr lang="sr-Latn-BA" sz="2000" b="1"/>
        </a:p>
      </dgm:t>
    </dgm:pt>
    <dgm:pt modelId="{C95BA35C-8B62-46CD-ACB9-C4F28416B46C}" type="sibTrans" cxnId="{E1ADE290-FE58-499E-B5D9-98082990CB4D}">
      <dgm:prSet/>
      <dgm:spPr/>
      <dgm:t>
        <a:bodyPr/>
        <a:lstStyle/>
        <a:p>
          <a:endParaRPr lang="sr-Latn-BA" sz="2000" b="1"/>
        </a:p>
      </dgm:t>
    </dgm:pt>
    <dgm:pt modelId="{582DDB80-5BD7-4C03-BF04-EF59A49B748B}">
      <dgm:prSet custT="1"/>
      <dgm:spPr/>
      <dgm:t>
        <a:bodyPr/>
        <a:lstStyle/>
        <a:p>
          <a:r>
            <a:rPr lang="sr-Cyrl-RS" sz="2000" b="1" dirty="0"/>
            <a:t>1868 – 1889. Владавина Милана Обреновића</a:t>
          </a:r>
          <a:endParaRPr lang="sr-Latn-BA" sz="2000" b="1" dirty="0"/>
        </a:p>
      </dgm:t>
    </dgm:pt>
    <dgm:pt modelId="{ED82F757-874C-4D6B-8ED8-B7C6B1093A9B}" type="parTrans" cxnId="{8FB61DE5-9326-4C68-858D-BD1647C22D12}">
      <dgm:prSet/>
      <dgm:spPr/>
      <dgm:t>
        <a:bodyPr/>
        <a:lstStyle/>
        <a:p>
          <a:endParaRPr lang="sr-Latn-BA" sz="2000" b="1"/>
        </a:p>
      </dgm:t>
    </dgm:pt>
    <dgm:pt modelId="{774B7D45-8FF3-4123-9B2A-0F416B2F2F42}" type="sibTrans" cxnId="{8FB61DE5-9326-4C68-858D-BD1647C22D12}">
      <dgm:prSet/>
      <dgm:spPr/>
      <dgm:t>
        <a:bodyPr/>
        <a:lstStyle/>
        <a:p>
          <a:endParaRPr lang="sr-Latn-BA" sz="2000" b="1"/>
        </a:p>
      </dgm:t>
    </dgm:pt>
    <dgm:pt modelId="{35833EF1-5940-4F45-95FF-0D7E17607EE8}">
      <dgm:prSet custT="1"/>
      <dgm:spPr/>
      <dgm:t>
        <a:bodyPr/>
        <a:lstStyle/>
        <a:p>
          <a:r>
            <a:rPr lang="sr-Cyrl-RS" sz="2000" b="1" dirty="0"/>
            <a:t>1869. Намјеснички Устав</a:t>
          </a:r>
          <a:endParaRPr lang="sr-Latn-BA" sz="2000" b="1" dirty="0"/>
        </a:p>
      </dgm:t>
    </dgm:pt>
    <dgm:pt modelId="{1C7DF222-578C-465F-A464-78E233465208}" type="parTrans" cxnId="{8D583B21-8E65-4208-8FD7-520C96EBCC27}">
      <dgm:prSet/>
      <dgm:spPr/>
      <dgm:t>
        <a:bodyPr/>
        <a:lstStyle/>
        <a:p>
          <a:endParaRPr lang="sr-Latn-BA" sz="2000" b="1"/>
        </a:p>
      </dgm:t>
    </dgm:pt>
    <dgm:pt modelId="{53D67D79-8CEA-4C6D-92E2-475D1820107E}" type="sibTrans" cxnId="{8D583B21-8E65-4208-8FD7-520C96EBCC27}">
      <dgm:prSet/>
      <dgm:spPr/>
      <dgm:t>
        <a:bodyPr/>
        <a:lstStyle/>
        <a:p>
          <a:endParaRPr lang="sr-Latn-BA" sz="2000" b="1"/>
        </a:p>
      </dgm:t>
    </dgm:pt>
    <dgm:pt modelId="{99635F17-2BFA-4D76-8ADF-3795983A237C}">
      <dgm:prSet custT="1"/>
      <dgm:spPr/>
      <dgm:t>
        <a:bodyPr/>
        <a:lstStyle/>
        <a:p>
          <a:r>
            <a:rPr lang="sr-Cyrl-RS" sz="2000" b="1" dirty="0"/>
            <a:t>1862. Убиство српског дјечака на Чукур чесми</a:t>
          </a:r>
          <a:endParaRPr lang="sr-Latn-BA" sz="2000" b="1" dirty="0"/>
        </a:p>
      </dgm:t>
    </dgm:pt>
    <dgm:pt modelId="{1FB2C067-D969-4F24-9A23-0C0157914595}" type="sibTrans" cxnId="{9A46E673-11AF-4720-AAA9-7D4953AAB229}">
      <dgm:prSet/>
      <dgm:spPr/>
      <dgm:t>
        <a:bodyPr/>
        <a:lstStyle/>
        <a:p>
          <a:endParaRPr lang="sr-Latn-BA" sz="2000" b="1"/>
        </a:p>
      </dgm:t>
    </dgm:pt>
    <dgm:pt modelId="{DDFC5655-4E9B-4962-8B61-0ECBAA2A4507}" type="parTrans" cxnId="{9A46E673-11AF-4720-AAA9-7D4953AAB229}">
      <dgm:prSet/>
      <dgm:spPr/>
      <dgm:t>
        <a:bodyPr/>
        <a:lstStyle/>
        <a:p>
          <a:endParaRPr lang="sr-Latn-BA" sz="2000" b="1"/>
        </a:p>
      </dgm:t>
    </dgm:pt>
    <dgm:pt modelId="{68246B9A-012C-4D90-947F-DED762C0E3E9}">
      <dgm:prSet custT="1"/>
      <dgm:spPr/>
      <dgm:t>
        <a:bodyPr/>
        <a:lstStyle/>
        <a:p>
          <a:r>
            <a:rPr lang="sr-Cyrl-RS" sz="2000" b="1" dirty="0"/>
            <a:t>1861. Велика народна скупштина</a:t>
          </a:r>
          <a:endParaRPr lang="sr-Latn-BA" sz="2000" b="1" dirty="0"/>
        </a:p>
      </dgm:t>
    </dgm:pt>
    <dgm:pt modelId="{7533D03F-60F5-4FA3-9E79-130DA4D9860A}" type="sibTrans" cxnId="{15BB9272-3EE5-45FE-BDCB-646D1C57A7AD}">
      <dgm:prSet/>
      <dgm:spPr/>
      <dgm:t>
        <a:bodyPr/>
        <a:lstStyle/>
        <a:p>
          <a:endParaRPr lang="sr-Latn-BA" sz="2000" b="1"/>
        </a:p>
      </dgm:t>
    </dgm:pt>
    <dgm:pt modelId="{8D474BC5-C186-46F5-A967-8E72DFE55E19}" type="parTrans" cxnId="{15BB9272-3EE5-45FE-BDCB-646D1C57A7AD}">
      <dgm:prSet/>
      <dgm:spPr/>
      <dgm:t>
        <a:bodyPr/>
        <a:lstStyle/>
        <a:p>
          <a:endParaRPr lang="sr-Latn-BA" sz="2000" b="1"/>
        </a:p>
      </dgm:t>
    </dgm:pt>
    <dgm:pt modelId="{64C259D2-7C1B-4CCE-B856-AA819174E448}">
      <dgm:prSet custT="1"/>
      <dgm:spPr/>
      <dgm:t>
        <a:bodyPr/>
        <a:lstStyle/>
        <a:p>
          <a:r>
            <a:rPr lang="sr-Cyrl-RS" sz="2000" b="1" dirty="0"/>
            <a:t>Велика Источна криза 1875 – 1878.; Берлински конгрес 1878. године</a:t>
          </a:r>
          <a:endParaRPr lang="sr-Latn-BA" sz="2000" b="1" dirty="0"/>
        </a:p>
      </dgm:t>
    </dgm:pt>
    <dgm:pt modelId="{00DB90E3-3D84-4B3F-98BE-51F2518C5200}" type="parTrans" cxnId="{AC15790A-C780-4A79-B7C0-DE8E4EFB97B1}">
      <dgm:prSet/>
      <dgm:spPr/>
      <dgm:t>
        <a:bodyPr/>
        <a:lstStyle/>
        <a:p>
          <a:endParaRPr lang="sr-Latn-BA" sz="2000" b="1"/>
        </a:p>
      </dgm:t>
    </dgm:pt>
    <dgm:pt modelId="{3323C294-A340-4A7E-B538-B666000A2895}" type="sibTrans" cxnId="{AC15790A-C780-4A79-B7C0-DE8E4EFB97B1}">
      <dgm:prSet/>
      <dgm:spPr/>
      <dgm:t>
        <a:bodyPr/>
        <a:lstStyle/>
        <a:p>
          <a:endParaRPr lang="sr-Latn-BA" sz="2000" b="1"/>
        </a:p>
      </dgm:t>
    </dgm:pt>
    <dgm:pt modelId="{84924B85-C307-4522-9A36-C8E319EB85F1}" type="pres">
      <dgm:prSet presAssocID="{6A9B09F9-ED1B-4C5D-A775-4B7DE30B9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885B67C8-71D5-4FE5-BBE8-C094CDBC3F3A}" type="pres">
      <dgm:prSet presAssocID="{CFF7A325-8668-4BD5-8647-54146FCB1F0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DA77ED-D0B8-4DEA-BEDD-6E21F4C41643}" type="pres">
      <dgm:prSet presAssocID="{7812EB95-23DE-45E1-9EFA-560DFE824293}" presName="spacer" presStyleCnt="0"/>
      <dgm:spPr/>
    </dgm:pt>
    <dgm:pt modelId="{C881F15E-36DB-437F-81DA-1081701C384F}" type="pres">
      <dgm:prSet presAssocID="{0327B3EB-F510-4CB6-A242-80680C1C6D3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9CE8FCFD-77BF-4765-9057-025380CD26DE}" type="pres">
      <dgm:prSet presAssocID="{C95BA35C-8B62-46CD-ACB9-C4F28416B46C}" presName="spacer" presStyleCnt="0"/>
      <dgm:spPr/>
    </dgm:pt>
    <dgm:pt modelId="{DE49FDE3-3632-4103-8D57-67FC78223787}" type="pres">
      <dgm:prSet presAssocID="{68246B9A-012C-4D90-947F-DED762C0E3E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85E238-5DA6-415D-B281-4DA37790EF64}" type="pres">
      <dgm:prSet presAssocID="{7533D03F-60F5-4FA3-9E79-130DA4D9860A}" presName="spacer" presStyleCnt="0"/>
      <dgm:spPr/>
    </dgm:pt>
    <dgm:pt modelId="{0697AC0D-680F-4F11-AFA3-1EF7EA6E4423}" type="pres">
      <dgm:prSet presAssocID="{99635F17-2BFA-4D76-8ADF-3795983A237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F40DD04-5D52-4060-AD93-B81CA37E43AF}" type="pres">
      <dgm:prSet presAssocID="{1FB2C067-D969-4F24-9A23-0C0157914595}" presName="spacer" presStyleCnt="0"/>
      <dgm:spPr/>
    </dgm:pt>
    <dgm:pt modelId="{1335550C-1644-4332-9E6E-03A84449172F}" type="pres">
      <dgm:prSet presAssocID="{582DDB80-5BD7-4C03-BF04-EF59A49B748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99885F6-01DB-46AB-8EC7-BDFC38C0898B}" type="pres">
      <dgm:prSet presAssocID="{774B7D45-8FF3-4123-9B2A-0F416B2F2F42}" presName="spacer" presStyleCnt="0"/>
      <dgm:spPr/>
    </dgm:pt>
    <dgm:pt modelId="{2ABAAE1E-B336-40F0-8DE4-5737629D7A8C}" type="pres">
      <dgm:prSet presAssocID="{35833EF1-5940-4F45-95FF-0D7E17607EE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F56C503-769B-4AFD-A1D1-52960F5BB6B4}" type="pres">
      <dgm:prSet presAssocID="{53D67D79-8CEA-4C6D-92E2-475D1820107E}" presName="spacer" presStyleCnt="0"/>
      <dgm:spPr/>
    </dgm:pt>
    <dgm:pt modelId="{3482C7A3-8546-4D6C-B15C-38558ACBE37A}" type="pres">
      <dgm:prSet presAssocID="{64C259D2-7C1B-4CCE-B856-AA819174E44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C4A8A847-0E51-45A4-90A9-DF8508292F92}" type="presOf" srcId="{35833EF1-5940-4F45-95FF-0D7E17607EE8}" destId="{2ABAAE1E-B336-40F0-8DE4-5737629D7A8C}" srcOrd="0" destOrd="0" presId="urn:microsoft.com/office/officeart/2005/8/layout/vList2"/>
    <dgm:cxn modelId="{E1ADE290-FE58-499E-B5D9-98082990CB4D}" srcId="{6A9B09F9-ED1B-4C5D-A775-4B7DE30B90B3}" destId="{0327B3EB-F510-4CB6-A242-80680C1C6D3A}" srcOrd="1" destOrd="0" parTransId="{582F5C48-4C8A-45B8-B60D-4A421C5C6660}" sibTransId="{C95BA35C-8B62-46CD-ACB9-C4F28416B46C}"/>
    <dgm:cxn modelId="{B061521C-F4DC-4F71-A1B3-B91264260AFE}" type="presOf" srcId="{CFF7A325-8668-4BD5-8647-54146FCB1F0B}" destId="{885B67C8-71D5-4FE5-BBE8-C094CDBC3F3A}" srcOrd="0" destOrd="0" presId="urn:microsoft.com/office/officeart/2005/8/layout/vList2"/>
    <dgm:cxn modelId="{0508A3FE-81A4-4125-848C-33C9645EFBE1}" type="presOf" srcId="{99635F17-2BFA-4D76-8ADF-3795983A237C}" destId="{0697AC0D-680F-4F11-AFA3-1EF7EA6E4423}" srcOrd="0" destOrd="0" presId="urn:microsoft.com/office/officeart/2005/8/layout/vList2"/>
    <dgm:cxn modelId="{E41F66C3-F899-4B5B-828C-23360F420043}" srcId="{6A9B09F9-ED1B-4C5D-A775-4B7DE30B90B3}" destId="{CFF7A325-8668-4BD5-8647-54146FCB1F0B}" srcOrd="0" destOrd="0" parTransId="{62ED169B-212B-4A28-9A62-96A02804ED23}" sibTransId="{7812EB95-23DE-45E1-9EFA-560DFE824293}"/>
    <dgm:cxn modelId="{8FB61DE5-9326-4C68-858D-BD1647C22D12}" srcId="{6A9B09F9-ED1B-4C5D-A775-4B7DE30B90B3}" destId="{582DDB80-5BD7-4C03-BF04-EF59A49B748B}" srcOrd="4" destOrd="0" parTransId="{ED82F757-874C-4D6B-8ED8-B7C6B1093A9B}" sibTransId="{774B7D45-8FF3-4123-9B2A-0F416B2F2F42}"/>
    <dgm:cxn modelId="{15BB9272-3EE5-45FE-BDCB-646D1C57A7AD}" srcId="{6A9B09F9-ED1B-4C5D-A775-4B7DE30B90B3}" destId="{68246B9A-012C-4D90-947F-DED762C0E3E9}" srcOrd="2" destOrd="0" parTransId="{8D474BC5-C186-46F5-A967-8E72DFE55E19}" sibTransId="{7533D03F-60F5-4FA3-9E79-130DA4D9860A}"/>
    <dgm:cxn modelId="{B8285656-BC22-48F0-AC97-7052A02863CA}" type="presOf" srcId="{6A9B09F9-ED1B-4C5D-A775-4B7DE30B90B3}" destId="{84924B85-C307-4522-9A36-C8E319EB85F1}" srcOrd="0" destOrd="0" presId="urn:microsoft.com/office/officeart/2005/8/layout/vList2"/>
    <dgm:cxn modelId="{9C7D6C53-6DFD-460E-8FD7-84B74147133B}" type="presOf" srcId="{68246B9A-012C-4D90-947F-DED762C0E3E9}" destId="{DE49FDE3-3632-4103-8D57-67FC78223787}" srcOrd="0" destOrd="0" presId="urn:microsoft.com/office/officeart/2005/8/layout/vList2"/>
    <dgm:cxn modelId="{AC15790A-C780-4A79-B7C0-DE8E4EFB97B1}" srcId="{6A9B09F9-ED1B-4C5D-A775-4B7DE30B90B3}" destId="{64C259D2-7C1B-4CCE-B856-AA819174E448}" srcOrd="6" destOrd="0" parTransId="{00DB90E3-3D84-4B3F-98BE-51F2518C5200}" sibTransId="{3323C294-A340-4A7E-B538-B666000A2895}"/>
    <dgm:cxn modelId="{2E731163-9876-4E3B-8085-8DF60E2FE175}" type="presOf" srcId="{0327B3EB-F510-4CB6-A242-80680C1C6D3A}" destId="{C881F15E-36DB-437F-81DA-1081701C384F}" srcOrd="0" destOrd="0" presId="urn:microsoft.com/office/officeart/2005/8/layout/vList2"/>
    <dgm:cxn modelId="{9A46E673-11AF-4720-AAA9-7D4953AAB229}" srcId="{6A9B09F9-ED1B-4C5D-A775-4B7DE30B90B3}" destId="{99635F17-2BFA-4D76-8ADF-3795983A237C}" srcOrd="3" destOrd="0" parTransId="{DDFC5655-4E9B-4962-8B61-0ECBAA2A4507}" sibTransId="{1FB2C067-D969-4F24-9A23-0C0157914595}"/>
    <dgm:cxn modelId="{CE9A56D1-2B9B-410A-A63E-22F2CD56C0A7}" type="presOf" srcId="{582DDB80-5BD7-4C03-BF04-EF59A49B748B}" destId="{1335550C-1644-4332-9E6E-03A84449172F}" srcOrd="0" destOrd="0" presId="urn:microsoft.com/office/officeart/2005/8/layout/vList2"/>
    <dgm:cxn modelId="{82B17F6E-136A-4D9B-A5D5-926F4042770E}" type="presOf" srcId="{64C259D2-7C1B-4CCE-B856-AA819174E448}" destId="{3482C7A3-8546-4D6C-B15C-38558ACBE37A}" srcOrd="0" destOrd="0" presId="urn:microsoft.com/office/officeart/2005/8/layout/vList2"/>
    <dgm:cxn modelId="{8D583B21-8E65-4208-8FD7-520C96EBCC27}" srcId="{6A9B09F9-ED1B-4C5D-A775-4B7DE30B90B3}" destId="{35833EF1-5940-4F45-95FF-0D7E17607EE8}" srcOrd="5" destOrd="0" parTransId="{1C7DF222-578C-465F-A464-78E233465208}" sibTransId="{53D67D79-8CEA-4C6D-92E2-475D1820107E}"/>
    <dgm:cxn modelId="{6F5FDD92-0B8B-4182-9F7E-05CCD34D2412}" type="presParOf" srcId="{84924B85-C307-4522-9A36-C8E319EB85F1}" destId="{885B67C8-71D5-4FE5-BBE8-C094CDBC3F3A}" srcOrd="0" destOrd="0" presId="urn:microsoft.com/office/officeart/2005/8/layout/vList2"/>
    <dgm:cxn modelId="{B43F55A7-AE45-4205-9B9B-B14F8552443A}" type="presParOf" srcId="{84924B85-C307-4522-9A36-C8E319EB85F1}" destId="{7BDA77ED-D0B8-4DEA-BEDD-6E21F4C41643}" srcOrd="1" destOrd="0" presId="urn:microsoft.com/office/officeart/2005/8/layout/vList2"/>
    <dgm:cxn modelId="{94D76129-04CB-49A5-AA74-DCA8CBD57C61}" type="presParOf" srcId="{84924B85-C307-4522-9A36-C8E319EB85F1}" destId="{C881F15E-36DB-437F-81DA-1081701C384F}" srcOrd="2" destOrd="0" presId="urn:microsoft.com/office/officeart/2005/8/layout/vList2"/>
    <dgm:cxn modelId="{FDFC0279-D220-4FD8-A585-7952E7EE3305}" type="presParOf" srcId="{84924B85-C307-4522-9A36-C8E319EB85F1}" destId="{9CE8FCFD-77BF-4765-9057-025380CD26DE}" srcOrd="3" destOrd="0" presId="urn:microsoft.com/office/officeart/2005/8/layout/vList2"/>
    <dgm:cxn modelId="{83C77DC3-D9FE-4F08-BB4E-C5EACF90EDA5}" type="presParOf" srcId="{84924B85-C307-4522-9A36-C8E319EB85F1}" destId="{DE49FDE3-3632-4103-8D57-67FC78223787}" srcOrd="4" destOrd="0" presId="urn:microsoft.com/office/officeart/2005/8/layout/vList2"/>
    <dgm:cxn modelId="{164165FC-EB16-4206-892C-FF8F32FDE3E4}" type="presParOf" srcId="{84924B85-C307-4522-9A36-C8E319EB85F1}" destId="{5685E238-5DA6-415D-B281-4DA37790EF64}" srcOrd="5" destOrd="0" presId="urn:microsoft.com/office/officeart/2005/8/layout/vList2"/>
    <dgm:cxn modelId="{8FE37CD8-E92F-485F-95FD-F682C08BC1A5}" type="presParOf" srcId="{84924B85-C307-4522-9A36-C8E319EB85F1}" destId="{0697AC0D-680F-4F11-AFA3-1EF7EA6E4423}" srcOrd="6" destOrd="0" presId="urn:microsoft.com/office/officeart/2005/8/layout/vList2"/>
    <dgm:cxn modelId="{37CE6ED1-2240-4756-B248-8EAAAF82F6D3}" type="presParOf" srcId="{84924B85-C307-4522-9A36-C8E319EB85F1}" destId="{8F40DD04-5D52-4060-AD93-B81CA37E43AF}" srcOrd="7" destOrd="0" presId="urn:microsoft.com/office/officeart/2005/8/layout/vList2"/>
    <dgm:cxn modelId="{1C66179C-C5E7-4441-827C-0D87451FB6C3}" type="presParOf" srcId="{84924B85-C307-4522-9A36-C8E319EB85F1}" destId="{1335550C-1644-4332-9E6E-03A84449172F}" srcOrd="8" destOrd="0" presId="urn:microsoft.com/office/officeart/2005/8/layout/vList2"/>
    <dgm:cxn modelId="{5E9A71A2-C498-4851-8C41-E93631DC5FDB}" type="presParOf" srcId="{84924B85-C307-4522-9A36-C8E319EB85F1}" destId="{C99885F6-01DB-46AB-8EC7-BDFC38C0898B}" srcOrd="9" destOrd="0" presId="urn:microsoft.com/office/officeart/2005/8/layout/vList2"/>
    <dgm:cxn modelId="{CA68FA39-25CA-4445-81DA-8720BDE4C708}" type="presParOf" srcId="{84924B85-C307-4522-9A36-C8E319EB85F1}" destId="{2ABAAE1E-B336-40F0-8DE4-5737629D7A8C}" srcOrd="10" destOrd="0" presId="urn:microsoft.com/office/officeart/2005/8/layout/vList2"/>
    <dgm:cxn modelId="{C06DD2D2-7317-4D11-804B-77BE12A6CF0B}" type="presParOf" srcId="{84924B85-C307-4522-9A36-C8E319EB85F1}" destId="{7F56C503-769B-4AFD-A1D1-52960F5BB6B4}" srcOrd="11" destOrd="0" presId="urn:microsoft.com/office/officeart/2005/8/layout/vList2"/>
    <dgm:cxn modelId="{17DBD3FA-CA40-493F-9812-0F385733AED1}" type="presParOf" srcId="{84924B85-C307-4522-9A36-C8E319EB85F1}" destId="{3482C7A3-8546-4D6C-B15C-38558ACBE37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3. Наведите буне против власти Милоша Обреновића?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/>
      <dgm:spPr/>
      <dgm:t>
        <a:bodyPr/>
        <a:lstStyle/>
        <a:p>
          <a:r>
            <a:rPr lang="sr-Cyrl-RS" b="1" dirty="0"/>
            <a:t>Ђакова (</a:t>
          </a:r>
          <a:r>
            <a:rPr lang="sr-Cyrl-RS" b="1" dirty="0" smtClean="0"/>
            <a:t>1825</a:t>
          </a:r>
          <a:r>
            <a:rPr lang="sr-Latn-CS" b="1" dirty="0" smtClean="0"/>
            <a:t>.</a:t>
          </a:r>
          <a:r>
            <a:rPr lang="sr-Cyrl-RS" b="1" dirty="0" smtClean="0"/>
            <a:t>)  </a:t>
          </a:r>
          <a:r>
            <a:rPr lang="sr-Cyrl-RS" b="1" dirty="0"/>
            <a:t>Милетина буна (</a:t>
          </a:r>
          <a:r>
            <a:rPr lang="sr-Cyrl-RS" b="1" dirty="0" smtClean="0"/>
            <a:t>1835</a:t>
          </a:r>
          <a:r>
            <a:rPr lang="sr-Latn-CS" b="1" dirty="0" smtClean="0"/>
            <a:t>.</a:t>
          </a:r>
          <a:r>
            <a:rPr lang="sr-Cyrl-RS" b="1" dirty="0" smtClean="0"/>
            <a:t>)</a:t>
          </a:r>
          <a:endParaRPr lang="sr-Latn-BA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Y="126395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LinFactNeighborX="2444" custLinFactNeighborY="14199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4. Наведите уставе који су донесени у вријеме владавине Милоша Обреновића?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Сретенски Устав из </a:t>
          </a:r>
          <a:r>
            <a:rPr lang="sr-Cyrl-RS" sz="1600" b="1" dirty="0" smtClean="0"/>
            <a:t>1835.</a:t>
          </a:r>
          <a:endParaRPr lang="sr-Latn-CS" sz="1600" b="1" dirty="0" smtClean="0"/>
        </a:p>
        <a:p>
          <a:r>
            <a:rPr lang="sr-Cyrl-RS" sz="1600" b="1" dirty="0" smtClean="0"/>
            <a:t>Турски </a:t>
          </a:r>
          <a:r>
            <a:rPr lang="sr-Cyrl-RS" sz="1600" b="1" dirty="0"/>
            <a:t>Устав из 1838. 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Y="196854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Y="100238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5. Наведите насљеднике Милоша Обреновића?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/>
      <dgm:spPr/>
      <dgm:t>
        <a:bodyPr/>
        <a:lstStyle/>
        <a:p>
          <a:r>
            <a:rPr lang="sr-Cyrl-RS" b="1" dirty="0"/>
            <a:t>Милан </a:t>
          </a:r>
          <a:r>
            <a:rPr lang="sr-Cyrl-RS" b="1" dirty="0" smtClean="0"/>
            <a:t>Обреновић  </a:t>
          </a:r>
          <a:r>
            <a:rPr lang="sr-Cyrl-RS" b="1" dirty="0"/>
            <a:t>(</a:t>
          </a:r>
          <a:r>
            <a:rPr lang="sr-Cyrl-RS" b="1" dirty="0" smtClean="0"/>
            <a:t>1839.)</a:t>
          </a:r>
          <a:endParaRPr lang="sr-Latn-CS" b="1" dirty="0" smtClean="0"/>
        </a:p>
        <a:p>
          <a:r>
            <a:rPr lang="sr-Cyrl-RS" b="1" dirty="0" smtClean="0"/>
            <a:t> Михаило </a:t>
          </a:r>
          <a:r>
            <a:rPr lang="sr-Cyrl-RS" b="1" dirty="0"/>
            <a:t>Обреновић (1839 – </a:t>
          </a:r>
          <a:r>
            <a:rPr lang="sr-Cyrl-RS" b="1" dirty="0" smtClean="0"/>
            <a:t>1842</a:t>
          </a:r>
          <a:r>
            <a:rPr lang="sr-Latn-CS" b="1" dirty="0" smtClean="0"/>
            <a:t>.</a:t>
          </a:r>
          <a:r>
            <a:rPr lang="sr-Cyrl-RS" b="1" dirty="0" smtClean="0"/>
            <a:t>)</a:t>
          </a:r>
          <a:endParaRPr lang="sr-Latn-BA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Y="126395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01717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9B09F9-ED1B-4C5D-A775-4B7DE30B90B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r-Latn-BA"/>
        </a:p>
      </dgm:t>
    </dgm:pt>
    <dgm:pt modelId="{CFF7A325-8668-4BD5-8647-54146FCB1F0B}">
      <dgm:prSet phldrT="[Text]"/>
      <dgm:spPr/>
      <dgm:t>
        <a:bodyPr/>
        <a:lstStyle/>
        <a:p>
          <a:r>
            <a:rPr lang="sr-Cyrl-RS" b="1" dirty="0"/>
            <a:t>Један од најважнијих историографа за српску револуцију</a:t>
          </a:r>
          <a:endParaRPr lang="sr-Latn-BA" b="1" dirty="0"/>
        </a:p>
      </dgm:t>
    </dgm:pt>
    <dgm:pt modelId="{62ED169B-212B-4A28-9A62-96A02804ED23}" type="parTrans" cxnId="{E41F66C3-F899-4B5B-828C-23360F420043}">
      <dgm:prSet/>
      <dgm:spPr/>
      <dgm:t>
        <a:bodyPr/>
        <a:lstStyle/>
        <a:p>
          <a:endParaRPr lang="sr-Latn-BA" b="1"/>
        </a:p>
      </dgm:t>
    </dgm:pt>
    <dgm:pt modelId="{7812EB95-23DE-45E1-9EFA-560DFE824293}" type="sibTrans" cxnId="{E41F66C3-F899-4B5B-828C-23360F420043}">
      <dgm:prSet/>
      <dgm:spPr/>
      <dgm:t>
        <a:bodyPr/>
        <a:lstStyle/>
        <a:p>
          <a:endParaRPr lang="sr-Latn-BA" b="1"/>
        </a:p>
      </dgm:t>
    </dgm:pt>
    <dgm:pt modelId="{68246B9A-012C-4D90-947F-DED762C0E3E9}">
      <dgm:prSet/>
      <dgm:spPr/>
      <dgm:t>
        <a:bodyPr/>
        <a:lstStyle/>
        <a:p>
          <a:r>
            <a:rPr lang="sr-Cyrl-RS" b="1" dirty="0"/>
            <a:t>1818. Српски рјечник</a:t>
          </a:r>
          <a:endParaRPr lang="sr-Latn-BA" b="1" dirty="0"/>
        </a:p>
      </dgm:t>
    </dgm:pt>
    <dgm:pt modelId="{8D474BC5-C186-46F5-A967-8E72DFE55E19}" type="parTrans" cxnId="{15BB9272-3EE5-45FE-BDCB-646D1C57A7AD}">
      <dgm:prSet/>
      <dgm:spPr/>
      <dgm:t>
        <a:bodyPr/>
        <a:lstStyle/>
        <a:p>
          <a:endParaRPr lang="sr-Latn-BA" b="1"/>
        </a:p>
      </dgm:t>
    </dgm:pt>
    <dgm:pt modelId="{7533D03F-60F5-4FA3-9E79-130DA4D9860A}" type="sibTrans" cxnId="{15BB9272-3EE5-45FE-BDCB-646D1C57A7AD}">
      <dgm:prSet/>
      <dgm:spPr/>
      <dgm:t>
        <a:bodyPr/>
        <a:lstStyle/>
        <a:p>
          <a:endParaRPr lang="sr-Latn-BA" b="1"/>
        </a:p>
      </dgm:t>
    </dgm:pt>
    <dgm:pt modelId="{99635F17-2BFA-4D76-8ADF-3795983A237C}">
      <dgm:prSet/>
      <dgm:spPr/>
      <dgm:t>
        <a:bodyPr/>
        <a:lstStyle/>
        <a:p>
          <a:r>
            <a:rPr lang="sr-Cyrl-RS" b="1" dirty="0"/>
            <a:t>1826. Вук покреће часопис </a:t>
          </a:r>
          <a:r>
            <a:rPr lang="sr-Cyrl-RS" b="1" dirty="0" smtClean="0"/>
            <a:t>Даница</a:t>
          </a:r>
          <a:endParaRPr lang="sr-Latn-BA" b="1" dirty="0"/>
        </a:p>
      </dgm:t>
    </dgm:pt>
    <dgm:pt modelId="{DDFC5655-4E9B-4962-8B61-0ECBAA2A4507}" type="parTrans" cxnId="{9A46E673-11AF-4720-AAA9-7D4953AAB229}">
      <dgm:prSet/>
      <dgm:spPr/>
      <dgm:t>
        <a:bodyPr/>
        <a:lstStyle/>
        <a:p>
          <a:endParaRPr lang="sr-Latn-BA" b="1"/>
        </a:p>
      </dgm:t>
    </dgm:pt>
    <dgm:pt modelId="{1FB2C067-D969-4F24-9A23-0C0157914595}" type="sibTrans" cxnId="{9A46E673-11AF-4720-AAA9-7D4953AAB229}">
      <dgm:prSet/>
      <dgm:spPr/>
      <dgm:t>
        <a:bodyPr/>
        <a:lstStyle/>
        <a:p>
          <a:endParaRPr lang="sr-Latn-BA" b="1"/>
        </a:p>
      </dgm:t>
    </dgm:pt>
    <dgm:pt modelId="{582DDB80-5BD7-4C03-BF04-EF59A49B748B}">
      <dgm:prSet/>
      <dgm:spPr/>
      <dgm:t>
        <a:bodyPr/>
        <a:lstStyle/>
        <a:p>
          <a:r>
            <a:rPr lang="sr-Cyrl-RS" b="1" dirty="0"/>
            <a:t>1860. Књига – Правитељствујући совјет сербски</a:t>
          </a:r>
          <a:endParaRPr lang="sr-Latn-BA" b="1" dirty="0"/>
        </a:p>
      </dgm:t>
    </dgm:pt>
    <dgm:pt modelId="{ED82F757-874C-4D6B-8ED8-B7C6B1093A9B}" type="parTrans" cxnId="{8FB61DE5-9326-4C68-858D-BD1647C22D12}">
      <dgm:prSet/>
      <dgm:spPr/>
      <dgm:t>
        <a:bodyPr/>
        <a:lstStyle/>
        <a:p>
          <a:endParaRPr lang="sr-Latn-BA" b="1"/>
        </a:p>
      </dgm:t>
    </dgm:pt>
    <dgm:pt modelId="{774B7D45-8FF3-4123-9B2A-0F416B2F2F42}" type="sibTrans" cxnId="{8FB61DE5-9326-4C68-858D-BD1647C22D12}">
      <dgm:prSet/>
      <dgm:spPr/>
      <dgm:t>
        <a:bodyPr/>
        <a:lstStyle/>
        <a:p>
          <a:endParaRPr lang="sr-Latn-BA" b="1"/>
        </a:p>
      </dgm:t>
    </dgm:pt>
    <dgm:pt modelId="{35833EF1-5940-4F45-95FF-0D7E17607EE8}">
      <dgm:prSet/>
      <dgm:spPr/>
      <dgm:t>
        <a:bodyPr/>
        <a:lstStyle/>
        <a:p>
          <a:r>
            <a:rPr lang="sr-Cyrl-RS" b="1" dirty="0"/>
            <a:t>Најупечатљивије дјело </a:t>
          </a:r>
          <a:r>
            <a:rPr lang="sr-Cyrl-RS" b="1"/>
            <a:t>– </a:t>
          </a:r>
          <a:r>
            <a:rPr lang="sr-Cyrl-RS" b="1" smtClean="0"/>
            <a:t>Живот </a:t>
          </a:r>
          <a:r>
            <a:rPr lang="sr-Cyrl-RS" b="1" dirty="0"/>
            <a:t>и подвизи </a:t>
          </a:r>
          <a:r>
            <a:rPr lang="sr-Cyrl-RS" b="1"/>
            <a:t>Милоша </a:t>
          </a:r>
          <a:r>
            <a:rPr lang="sr-Cyrl-RS" b="1" smtClean="0"/>
            <a:t>Обреновића</a:t>
          </a:r>
          <a:endParaRPr lang="sr-Latn-BA" b="1" dirty="0"/>
        </a:p>
      </dgm:t>
    </dgm:pt>
    <dgm:pt modelId="{1C7DF222-578C-465F-A464-78E233465208}" type="parTrans" cxnId="{8D583B21-8E65-4208-8FD7-520C96EBCC27}">
      <dgm:prSet/>
      <dgm:spPr/>
      <dgm:t>
        <a:bodyPr/>
        <a:lstStyle/>
        <a:p>
          <a:endParaRPr lang="sr-Latn-BA" b="1"/>
        </a:p>
      </dgm:t>
    </dgm:pt>
    <dgm:pt modelId="{53D67D79-8CEA-4C6D-92E2-475D1820107E}" type="sibTrans" cxnId="{8D583B21-8E65-4208-8FD7-520C96EBCC27}">
      <dgm:prSet/>
      <dgm:spPr/>
      <dgm:t>
        <a:bodyPr/>
        <a:lstStyle/>
        <a:p>
          <a:endParaRPr lang="sr-Latn-BA" b="1"/>
        </a:p>
      </dgm:t>
    </dgm:pt>
    <dgm:pt modelId="{353B5611-19F5-404E-8014-6DA2D57D7786}">
      <dgm:prSet phldrT="[Text]"/>
      <dgm:spPr/>
      <dgm:t>
        <a:bodyPr/>
        <a:lstStyle/>
        <a:p>
          <a:r>
            <a:rPr lang="sr-Cyrl-RS" b="1"/>
            <a:t> Живот и обичаји српског народа</a:t>
          </a:r>
          <a:endParaRPr lang="sr-Latn-BA" b="1" dirty="0"/>
        </a:p>
      </dgm:t>
    </dgm:pt>
    <dgm:pt modelId="{C6643E80-81A1-49AD-894C-27E99AD3E8DE}" type="parTrans" cxnId="{61F56F55-71F9-4C47-87AE-2CC3D290CB5B}">
      <dgm:prSet/>
      <dgm:spPr/>
      <dgm:t>
        <a:bodyPr/>
        <a:lstStyle/>
        <a:p>
          <a:endParaRPr lang="sr-Latn-CS" b="1"/>
        </a:p>
      </dgm:t>
    </dgm:pt>
    <dgm:pt modelId="{FFC88C83-7576-4C70-B867-450BF4272748}" type="sibTrans" cxnId="{61F56F55-71F9-4C47-87AE-2CC3D290CB5B}">
      <dgm:prSet/>
      <dgm:spPr/>
      <dgm:t>
        <a:bodyPr/>
        <a:lstStyle/>
        <a:p>
          <a:endParaRPr lang="sr-Latn-CS" b="1"/>
        </a:p>
      </dgm:t>
    </dgm:pt>
    <dgm:pt modelId="{84924B85-C307-4522-9A36-C8E319EB85F1}" type="pres">
      <dgm:prSet presAssocID="{6A9B09F9-ED1B-4C5D-A775-4B7DE30B90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885B67C8-71D5-4FE5-BBE8-C094CDBC3F3A}" type="pres">
      <dgm:prSet presAssocID="{CFF7A325-8668-4BD5-8647-54146FCB1F0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DA77ED-D0B8-4DEA-BEDD-6E21F4C41643}" type="pres">
      <dgm:prSet presAssocID="{7812EB95-23DE-45E1-9EFA-560DFE824293}" presName="spacer" presStyleCnt="0"/>
      <dgm:spPr/>
    </dgm:pt>
    <dgm:pt modelId="{089D4976-7179-482E-855E-83A693CDC624}" type="pres">
      <dgm:prSet presAssocID="{353B5611-19F5-404E-8014-6DA2D57D77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C71032A-53EE-44CD-B3A3-096767BEAB5B}" type="pres">
      <dgm:prSet presAssocID="{FFC88C83-7576-4C70-B867-450BF4272748}" presName="spacer" presStyleCnt="0"/>
      <dgm:spPr/>
    </dgm:pt>
    <dgm:pt modelId="{DE49FDE3-3632-4103-8D57-67FC78223787}" type="pres">
      <dgm:prSet presAssocID="{68246B9A-012C-4D90-947F-DED762C0E3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5685E238-5DA6-415D-B281-4DA37790EF64}" type="pres">
      <dgm:prSet presAssocID="{7533D03F-60F5-4FA3-9E79-130DA4D9860A}" presName="spacer" presStyleCnt="0"/>
      <dgm:spPr/>
    </dgm:pt>
    <dgm:pt modelId="{0697AC0D-680F-4F11-AFA3-1EF7EA6E4423}" type="pres">
      <dgm:prSet presAssocID="{99635F17-2BFA-4D76-8ADF-3795983A23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F40DD04-5D52-4060-AD93-B81CA37E43AF}" type="pres">
      <dgm:prSet presAssocID="{1FB2C067-D969-4F24-9A23-0C0157914595}" presName="spacer" presStyleCnt="0"/>
      <dgm:spPr/>
    </dgm:pt>
    <dgm:pt modelId="{1335550C-1644-4332-9E6E-03A84449172F}" type="pres">
      <dgm:prSet presAssocID="{582DDB80-5BD7-4C03-BF04-EF59A49B748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99885F6-01DB-46AB-8EC7-BDFC38C0898B}" type="pres">
      <dgm:prSet presAssocID="{774B7D45-8FF3-4123-9B2A-0F416B2F2F42}" presName="spacer" presStyleCnt="0"/>
      <dgm:spPr/>
    </dgm:pt>
    <dgm:pt modelId="{2ABAAE1E-B336-40F0-8DE4-5737629D7A8C}" type="pres">
      <dgm:prSet presAssocID="{35833EF1-5940-4F45-95FF-0D7E17607E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C4A8A847-0E51-45A4-90A9-DF8508292F92}" type="presOf" srcId="{35833EF1-5940-4F45-95FF-0D7E17607EE8}" destId="{2ABAAE1E-B336-40F0-8DE4-5737629D7A8C}" srcOrd="0" destOrd="0" presId="urn:microsoft.com/office/officeart/2005/8/layout/vList2"/>
    <dgm:cxn modelId="{B061521C-F4DC-4F71-A1B3-B91264260AFE}" type="presOf" srcId="{CFF7A325-8668-4BD5-8647-54146FCB1F0B}" destId="{885B67C8-71D5-4FE5-BBE8-C094CDBC3F3A}" srcOrd="0" destOrd="0" presId="urn:microsoft.com/office/officeart/2005/8/layout/vList2"/>
    <dgm:cxn modelId="{0508A3FE-81A4-4125-848C-33C9645EFBE1}" type="presOf" srcId="{99635F17-2BFA-4D76-8ADF-3795983A237C}" destId="{0697AC0D-680F-4F11-AFA3-1EF7EA6E4423}" srcOrd="0" destOrd="0" presId="urn:microsoft.com/office/officeart/2005/8/layout/vList2"/>
    <dgm:cxn modelId="{E41F66C3-F899-4B5B-828C-23360F420043}" srcId="{6A9B09F9-ED1B-4C5D-A775-4B7DE30B90B3}" destId="{CFF7A325-8668-4BD5-8647-54146FCB1F0B}" srcOrd="0" destOrd="0" parTransId="{62ED169B-212B-4A28-9A62-96A02804ED23}" sibTransId="{7812EB95-23DE-45E1-9EFA-560DFE824293}"/>
    <dgm:cxn modelId="{8FB61DE5-9326-4C68-858D-BD1647C22D12}" srcId="{6A9B09F9-ED1B-4C5D-A775-4B7DE30B90B3}" destId="{582DDB80-5BD7-4C03-BF04-EF59A49B748B}" srcOrd="4" destOrd="0" parTransId="{ED82F757-874C-4D6B-8ED8-B7C6B1093A9B}" sibTransId="{774B7D45-8FF3-4123-9B2A-0F416B2F2F42}"/>
    <dgm:cxn modelId="{15BB9272-3EE5-45FE-BDCB-646D1C57A7AD}" srcId="{6A9B09F9-ED1B-4C5D-A775-4B7DE30B90B3}" destId="{68246B9A-012C-4D90-947F-DED762C0E3E9}" srcOrd="2" destOrd="0" parTransId="{8D474BC5-C186-46F5-A967-8E72DFE55E19}" sibTransId="{7533D03F-60F5-4FA3-9E79-130DA4D9860A}"/>
    <dgm:cxn modelId="{B8285656-BC22-48F0-AC97-7052A02863CA}" type="presOf" srcId="{6A9B09F9-ED1B-4C5D-A775-4B7DE30B90B3}" destId="{84924B85-C307-4522-9A36-C8E319EB85F1}" srcOrd="0" destOrd="0" presId="urn:microsoft.com/office/officeart/2005/8/layout/vList2"/>
    <dgm:cxn modelId="{9C7D6C53-6DFD-460E-8FD7-84B74147133B}" type="presOf" srcId="{68246B9A-012C-4D90-947F-DED762C0E3E9}" destId="{DE49FDE3-3632-4103-8D57-67FC78223787}" srcOrd="0" destOrd="0" presId="urn:microsoft.com/office/officeart/2005/8/layout/vList2"/>
    <dgm:cxn modelId="{61F56F55-71F9-4C47-87AE-2CC3D290CB5B}" srcId="{6A9B09F9-ED1B-4C5D-A775-4B7DE30B90B3}" destId="{353B5611-19F5-404E-8014-6DA2D57D7786}" srcOrd="1" destOrd="0" parTransId="{C6643E80-81A1-49AD-894C-27E99AD3E8DE}" sibTransId="{FFC88C83-7576-4C70-B867-450BF4272748}"/>
    <dgm:cxn modelId="{9A46E673-11AF-4720-AAA9-7D4953AAB229}" srcId="{6A9B09F9-ED1B-4C5D-A775-4B7DE30B90B3}" destId="{99635F17-2BFA-4D76-8ADF-3795983A237C}" srcOrd="3" destOrd="0" parTransId="{DDFC5655-4E9B-4962-8B61-0ECBAA2A4507}" sibTransId="{1FB2C067-D969-4F24-9A23-0C0157914595}"/>
    <dgm:cxn modelId="{CE9A56D1-2B9B-410A-A63E-22F2CD56C0A7}" type="presOf" srcId="{582DDB80-5BD7-4C03-BF04-EF59A49B748B}" destId="{1335550C-1644-4332-9E6E-03A84449172F}" srcOrd="0" destOrd="0" presId="urn:microsoft.com/office/officeart/2005/8/layout/vList2"/>
    <dgm:cxn modelId="{F824D418-AC2D-4A64-82D3-1776232346AD}" type="presOf" srcId="{353B5611-19F5-404E-8014-6DA2D57D7786}" destId="{089D4976-7179-482E-855E-83A693CDC624}" srcOrd="0" destOrd="0" presId="urn:microsoft.com/office/officeart/2005/8/layout/vList2"/>
    <dgm:cxn modelId="{8D583B21-8E65-4208-8FD7-520C96EBCC27}" srcId="{6A9B09F9-ED1B-4C5D-A775-4B7DE30B90B3}" destId="{35833EF1-5940-4F45-95FF-0D7E17607EE8}" srcOrd="5" destOrd="0" parTransId="{1C7DF222-578C-465F-A464-78E233465208}" sibTransId="{53D67D79-8CEA-4C6D-92E2-475D1820107E}"/>
    <dgm:cxn modelId="{6F5FDD92-0B8B-4182-9F7E-05CCD34D2412}" type="presParOf" srcId="{84924B85-C307-4522-9A36-C8E319EB85F1}" destId="{885B67C8-71D5-4FE5-BBE8-C094CDBC3F3A}" srcOrd="0" destOrd="0" presId="urn:microsoft.com/office/officeart/2005/8/layout/vList2"/>
    <dgm:cxn modelId="{B43F55A7-AE45-4205-9B9B-B14F8552443A}" type="presParOf" srcId="{84924B85-C307-4522-9A36-C8E319EB85F1}" destId="{7BDA77ED-D0B8-4DEA-BEDD-6E21F4C41643}" srcOrd="1" destOrd="0" presId="urn:microsoft.com/office/officeart/2005/8/layout/vList2"/>
    <dgm:cxn modelId="{3E35177F-A84F-409A-921B-739D1DFED8DE}" type="presParOf" srcId="{84924B85-C307-4522-9A36-C8E319EB85F1}" destId="{089D4976-7179-482E-855E-83A693CDC624}" srcOrd="2" destOrd="0" presId="urn:microsoft.com/office/officeart/2005/8/layout/vList2"/>
    <dgm:cxn modelId="{CDD2C1DF-7CE1-4B35-BA0C-6459D16B1AAF}" type="presParOf" srcId="{84924B85-C307-4522-9A36-C8E319EB85F1}" destId="{1C71032A-53EE-44CD-B3A3-096767BEAB5B}" srcOrd="3" destOrd="0" presId="urn:microsoft.com/office/officeart/2005/8/layout/vList2"/>
    <dgm:cxn modelId="{83C77DC3-D9FE-4F08-BB4E-C5EACF90EDA5}" type="presParOf" srcId="{84924B85-C307-4522-9A36-C8E319EB85F1}" destId="{DE49FDE3-3632-4103-8D57-67FC78223787}" srcOrd="4" destOrd="0" presId="urn:microsoft.com/office/officeart/2005/8/layout/vList2"/>
    <dgm:cxn modelId="{164165FC-EB16-4206-892C-FF8F32FDE3E4}" type="presParOf" srcId="{84924B85-C307-4522-9A36-C8E319EB85F1}" destId="{5685E238-5DA6-415D-B281-4DA37790EF64}" srcOrd="5" destOrd="0" presId="urn:microsoft.com/office/officeart/2005/8/layout/vList2"/>
    <dgm:cxn modelId="{8FE37CD8-E92F-485F-95FD-F682C08BC1A5}" type="presParOf" srcId="{84924B85-C307-4522-9A36-C8E319EB85F1}" destId="{0697AC0D-680F-4F11-AFA3-1EF7EA6E4423}" srcOrd="6" destOrd="0" presId="urn:microsoft.com/office/officeart/2005/8/layout/vList2"/>
    <dgm:cxn modelId="{37CE6ED1-2240-4756-B248-8EAAAF82F6D3}" type="presParOf" srcId="{84924B85-C307-4522-9A36-C8E319EB85F1}" destId="{8F40DD04-5D52-4060-AD93-B81CA37E43AF}" srcOrd="7" destOrd="0" presId="urn:microsoft.com/office/officeart/2005/8/layout/vList2"/>
    <dgm:cxn modelId="{1C66179C-C5E7-4441-827C-0D87451FB6C3}" type="presParOf" srcId="{84924B85-C307-4522-9A36-C8E319EB85F1}" destId="{1335550C-1644-4332-9E6E-03A84449172F}" srcOrd="8" destOrd="0" presId="urn:microsoft.com/office/officeart/2005/8/layout/vList2"/>
    <dgm:cxn modelId="{5E9A71A2-C498-4851-8C41-E93631DC5FDB}" type="presParOf" srcId="{84924B85-C307-4522-9A36-C8E319EB85F1}" destId="{C99885F6-01DB-46AB-8EC7-BDFC38C0898B}" srcOrd="9" destOrd="0" presId="urn:microsoft.com/office/officeart/2005/8/layout/vList2"/>
    <dgm:cxn modelId="{CA68FA39-25CA-4445-81DA-8720BDE4C708}" type="presParOf" srcId="{84924B85-C307-4522-9A36-C8E319EB85F1}" destId="{2ABAAE1E-B336-40F0-8DE4-5737629D7A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1. Наведите имена вођа уставобранитеља?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Тома Вучић Перишић</a:t>
          </a:r>
        </a:p>
        <a:p>
          <a:r>
            <a:rPr lang="sr-Cyrl-RS" sz="1600" b="1" dirty="0"/>
            <a:t>Аврам Петронијевић</a:t>
          </a:r>
        </a:p>
        <a:p>
          <a:r>
            <a:rPr lang="sr-Cyrl-RS" sz="1600" b="1" dirty="0"/>
            <a:t>Илија Гарашанин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3259" custScaleY="161492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3259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2. Династију Обреновића наслиједила је?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Династија Карађорђевића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29910" custScaleY="167299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29910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415C6-7CBA-493C-BCCA-02C7A6314E41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r-Latn-BA"/>
        </a:p>
      </dgm:t>
    </dgm:pt>
    <dgm:pt modelId="{7EAE01F2-894A-4179-82DD-D45A1FB0A42E}">
      <dgm:prSet phldrT="[Text]" custT="1"/>
      <dgm:spPr/>
      <dgm:t>
        <a:bodyPr/>
        <a:lstStyle/>
        <a:p>
          <a:r>
            <a:rPr lang="sr-Cyrl-RS" sz="1800" b="1" dirty="0"/>
            <a:t>3. Ко је аутор Грађанског Законика и које године је објављен? </a:t>
          </a:r>
          <a:endParaRPr lang="sr-Latn-BA" sz="1800" b="1" dirty="0"/>
        </a:p>
      </dgm:t>
    </dgm:pt>
    <dgm:pt modelId="{5C76263E-A040-4331-B016-C92B3189F29E}" type="parTrans" cxnId="{EFBB3378-A58D-48E6-84CE-26DDC71E64E9}">
      <dgm:prSet/>
      <dgm:spPr/>
      <dgm:t>
        <a:bodyPr/>
        <a:lstStyle/>
        <a:p>
          <a:endParaRPr lang="sr-Latn-BA"/>
        </a:p>
      </dgm:t>
    </dgm:pt>
    <dgm:pt modelId="{791BA5BD-EE89-431F-9C97-79589FA54D75}" type="sibTrans" cxnId="{EFBB3378-A58D-48E6-84CE-26DDC71E64E9}">
      <dgm:prSet/>
      <dgm:spPr/>
      <dgm:t>
        <a:bodyPr/>
        <a:lstStyle/>
        <a:p>
          <a:endParaRPr lang="sr-Latn-BA"/>
        </a:p>
      </dgm:t>
    </dgm:pt>
    <dgm:pt modelId="{A92BC2DD-A5A5-436B-916F-5DB93EBB2ED0}">
      <dgm:prSet phldrT="[Text]" custT="1"/>
      <dgm:spPr/>
      <dgm:t>
        <a:bodyPr/>
        <a:lstStyle/>
        <a:p>
          <a:r>
            <a:rPr lang="sr-Cyrl-RS" sz="1600" b="1" dirty="0"/>
            <a:t>Јован Хаџић (1844.)</a:t>
          </a:r>
          <a:endParaRPr lang="sr-Latn-BA" sz="1600" b="1" dirty="0"/>
        </a:p>
      </dgm:t>
    </dgm:pt>
    <dgm:pt modelId="{A97CA6F7-C1D6-4B6B-B8DF-97DF52460EA0}" type="parTrans" cxnId="{3362F49D-9167-403D-8A7D-14DD1947FD18}">
      <dgm:prSet/>
      <dgm:spPr/>
      <dgm:t>
        <a:bodyPr/>
        <a:lstStyle/>
        <a:p>
          <a:endParaRPr lang="sr-Latn-BA"/>
        </a:p>
      </dgm:t>
    </dgm:pt>
    <dgm:pt modelId="{65A73858-AF22-4507-8F67-F37F2CB0FB56}" type="sibTrans" cxnId="{3362F49D-9167-403D-8A7D-14DD1947FD18}">
      <dgm:prSet/>
      <dgm:spPr/>
      <dgm:t>
        <a:bodyPr/>
        <a:lstStyle/>
        <a:p>
          <a:endParaRPr lang="sr-Latn-BA"/>
        </a:p>
      </dgm:t>
    </dgm:pt>
    <dgm:pt modelId="{B617A290-C752-41A6-9021-1B8EF099A80C}" type="pres">
      <dgm:prSet presAssocID="{89B415C6-7CBA-493C-BCCA-02C7A6314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F106C2DD-F1CE-4141-9F4F-C770AB1935D8}" type="pres">
      <dgm:prSet presAssocID="{7EAE01F2-894A-4179-82DD-D45A1FB0A42E}" presName="vertFlow" presStyleCnt="0"/>
      <dgm:spPr/>
    </dgm:pt>
    <dgm:pt modelId="{3E2EFCB5-73FC-4C7E-B68F-31DA42364AF5}" type="pres">
      <dgm:prSet presAssocID="{7EAE01F2-894A-4179-82DD-D45A1FB0A42E}" presName="header" presStyleLbl="node1" presStyleIdx="0" presStyleCnt="1" custScaleX="147983" custScaleY="231389" custLinFactNeighborX="949" custLinFactNeighborY="-360"/>
      <dgm:spPr/>
      <dgm:t>
        <a:bodyPr/>
        <a:lstStyle/>
        <a:p>
          <a:endParaRPr lang="sr-Latn-CS"/>
        </a:p>
      </dgm:t>
    </dgm:pt>
    <dgm:pt modelId="{4C118854-C3DD-44F4-8018-039C00239AE9}" type="pres">
      <dgm:prSet presAssocID="{A97CA6F7-C1D6-4B6B-B8DF-97DF52460EA0}" presName="parTrans" presStyleLbl="sibTrans2D1" presStyleIdx="0" presStyleCnt="1"/>
      <dgm:spPr/>
      <dgm:t>
        <a:bodyPr/>
        <a:lstStyle/>
        <a:p>
          <a:endParaRPr lang="sr-Latn-CS"/>
        </a:p>
      </dgm:t>
    </dgm:pt>
    <dgm:pt modelId="{0A8424DC-CACE-44C1-9B73-235213AEA23B}" type="pres">
      <dgm:prSet presAssocID="{A92BC2DD-A5A5-436B-916F-5DB93EBB2ED0}" presName="child" presStyleLbl="alignAccFollowNode1" presStyleIdx="0" presStyleCnt="1" custScaleX="146085" custScaleY="179686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AF3603E-883F-4456-B495-A1508113702A}" type="presOf" srcId="{A97CA6F7-C1D6-4B6B-B8DF-97DF52460EA0}" destId="{4C118854-C3DD-44F4-8018-039C00239AE9}" srcOrd="0" destOrd="0" presId="urn:microsoft.com/office/officeart/2005/8/layout/lProcess1"/>
    <dgm:cxn modelId="{6E1F16D9-D093-42AE-9522-3A2AB5ADA102}" type="presOf" srcId="{A92BC2DD-A5A5-436B-916F-5DB93EBB2ED0}" destId="{0A8424DC-CACE-44C1-9B73-235213AEA23B}" srcOrd="0" destOrd="0" presId="urn:microsoft.com/office/officeart/2005/8/layout/lProcess1"/>
    <dgm:cxn modelId="{3362F49D-9167-403D-8A7D-14DD1947FD18}" srcId="{7EAE01F2-894A-4179-82DD-D45A1FB0A42E}" destId="{A92BC2DD-A5A5-436B-916F-5DB93EBB2ED0}" srcOrd="0" destOrd="0" parTransId="{A97CA6F7-C1D6-4B6B-B8DF-97DF52460EA0}" sibTransId="{65A73858-AF22-4507-8F67-F37F2CB0FB56}"/>
    <dgm:cxn modelId="{960F2821-0ADF-4456-9371-6D1A9C66D9B8}" type="presOf" srcId="{89B415C6-7CBA-493C-BCCA-02C7A6314E41}" destId="{B617A290-C752-41A6-9021-1B8EF099A80C}" srcOrd="0" destOrd="0" presId="urn:microsoft.com/office/officeart/2005/8/layout/lProcess1"/>
    <dgm:cxn modelId="{EFBB3378-A58D-48E6-84CE-26DDC71E64E9}" srcId="{89B415C6-7CBA-493C-BCCA-02C7A6314E41}" destId="{7EAE01F2-894A-4179-82DD-D45A1FB0A42E}" srcOrd="0" destOrd="0" parTransId="{5C76263E-A040-4331-B016-C92B3189F29E}" sibTransId="{791BA5BD-EE89-431F-9C97-79589FA54D75}"/>
    <dgm:cxn modelId="{47AAB07B-8342-458F-BA8B-C88B2C750C4D}" type="presOf" srcId="{7EAE01F2-894A-4179-82DD-D45A1FB0A42E}" destId="{3E2EFCB5-73FC-4C7E-B68F-31DA42364AF5}" srcOrd="0" destOrd="0" presId="urn:microsoft.com/office/officeart/2005/8/layout/lProcess1"/>
    <dgm:cxn modelId="{52B0062B-730F-4192-9C69-EF0568785F74}" type="presParOf" srcId="{B617A290-C752-41A6-9021-1B8EF099A80C}" destId="{F106C2DD-F1CE-4141-9F4F-C770AB1935D8}" srcOrd="0" destOrd="0" presId="urn:microsoft.com/office/officeart/2005/8/layout/lProcess1"/>
    <dgm:cxn modelId="{90432685-D3FD-404E-A1B8-50ADBD07CDC7}" type="presParOf" srcId="{F106C2DD-F1CE-4141-9F4F-C770AB1935D8}" destId="{3E2EFCB5-73FC-4C7E-B68F-31DA42364AF5}" srcOrd="0" destOrd="0" presId="urn:microsoft.com/office/officeart/2005/8/layout/lProcess1"/>
    <dgm:cxn modelId="{CFEF0A21-545A-495C-8934-C59EB364AE79}" type="presParOf" srcId="{F106C2DD-F1CE-4141-9F4F-C770AB1935D8}" destId="{4C118854-C3DD-44F4-8018-039C00239AE9}" srcOrd="1" destOrd="0" presId="urn:microsoft.com/office/officeart/2005/8/layout/lProcess1"/>
    <dgm:cxn modelId="{A98453F0-43E5-40A4-B921-9D78DA5F2541}" type="presParOf" srcId="{F106C2DD-F1CE-4141-9F4F-C770AB1935D8}" destId="{0A8424DC-CACE-44C1-9B73-235213AEA23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94543" y="522"/>
          <a:ext cx="2563713" cy="810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1. Колико је трајала прва владавина Милоша Обреновића?</a:t>
          </a:r>
          <a:endParaRPr lang="sr-Latn-BA" sz="1800" b="1" kern="1200" dirty="0"/>
        </a:p>
      </dsp:txBody>
      <dsp:txXfrm>
        <a:off x="418270" y="24249"/>
        <a:ext cx="2516259" cy="762647"/>
      </dsp:txXfrm>
    </dsp:sp>
    <dsp:sp modelId="{4C118854-C3DD-44F4-8018-039C00239AE9}">
      <dsp:nvSpPr>
        <dsp:cNvPr id="0" name=""/>
        <dsp:cNvSpPr/>
      </dsp:nvSpPr>
      <dsp:spPr>
        <a:xfrm rot="5400000">
          <a:off x="1620318" y="866705"/>
          <a:ext cx="112162" cy="112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94543" y="1034948"/>
          <a:ext cx="2563713" cy="6409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/>
            <a:t>1815 – </a:t>
          </a:r>
          <a:r>
            <a:rPr lang="sr-Cyrl-RS" sz="3600" b="1" kern="1200" dirty="0" smtClean="0"/>
            <a:t>1839</a:t>
          </a:r>
          <a:r>
            <a:rPr lang="sr-Latn-CS" sz="3600" b="1" kern="1200" dirty="0" smtClean="0"/>
            <a:t>.</a:t>
          </a:r>
          <a:endParaRPr lang="sr-Latn-BA" sz="3600" b="1" kern="1200" dirty="0"/>
        </a:p>
      </dsp:txBody>
      <dsp:txXfrm>
        <a:off x="413315" y="1053720"/>
        <a:ext cx="2526169" cy="603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1004" y="260"/>
          <a:ext cx="2590791" cy="8341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4. Шта је </a:t>
          </a:r>
          <a:r>
            <a:rPr lang="sr-Latn-CS" sz="1800" b="1" kern="1200" dirty="0"/>
            <a:t>H</a:t>
          </a:r>
          <a:r>
            <a:rPr lang="sr-Cyrl-RS" sz="1800" b="1" kern="1200" dirty="0" err="1"/>
            <a:t>ачертаније</a:t>
          </a:r>
          <a:r>
            <a:rPr lang="sr-Cyrl-RS" sz="1800" b="1" kern="1200" dirty="0"/>
            <a:t>? </a:t>
          </a:r>
          <a:endParaRPr lang="sr-Latn-BA" sz="1800" b="1" kern="1200" dirty="0"/>
        </a:p>
      </dsp:txBody>
      <dsp:txXfrm>
        <a:off x="405434" y="24690"/>
        <a:ext cx="2541931" cy="785249"/>
      </dsp:txXfrm>
    </dsp:sp>
    <dsp:sp modelId="{4C118854-C3DD-44F4-8018-039C00239AE9}">
      <dsp:nvSpPr>
        <dsp:cNvPr id="0" name=""/>
        <dsp:cNvSpPr/>
      </dsp:nvSpPr>
      <dsp:spPr>
        <a:xfrm rot="5400000">
          <a:off x="1632774" y="877995"/>
          <a:ext cx="87250" cy="872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81004" y="1008871"/>
          <a:ext cx="2590791" cy="8958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Програм спољне политике Кнежевине </a:t>
          </a:r>
          <a:r>
            <a:rPr lang="sr-Cyrl-RS" sz="1600" b="1" kern="1200" dirty="0" smtClean="0"/>
            <a:t>Србије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 (</a:t>
          </a:r>
          <a:r>
            <a:rPr lang="sr-Cyrl-RS" sz="1600" b="1" kern="1200" dirty="0"/>
            <a:t>Илија </a:t>
          </a:r>
          <a:r>
            <a:rPr lang="sr-Cyrl-RS" sz="1600" b="1" kern="1200" dirty="0" smtClean="0"/>
            <a:t> Гарашанин</a:t>
          </a:r>
          <a:r>
            <a:rPr lang="sr-Cyrl-RS" sz="1600" b="1" kern="1200" dirty="0"/>
            <a:t>)</a:t>
          </a:r>
          <a:endParaRPr lang="sr-Latn-BA" sz="1600" b="1" kern="1200" dirty="0"/>
        </a:p>
      </dsp:txBody>
      <dsp:txXfrm>
        <a:off x="407243" y="1035110"/>
        <a:ext cx="2538313" cy="8433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1004" y="260"/>
          <a:ext cx="2590791" cy="8341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5. Које године се завршава владавина уставобранитеља?</a:t>
          </a:r>
          <a:endParaRPr lang="sr-Latn-BA" sz="1800" b="1" kern="1200" dirty="0"/>
        </a:p>
      </dsp:txBody>
      <dsp:txXfrm>
        <a:off x="405434" y="24690"/>
        <a:ext cx="2541931" cy="785249"/>
      </dsp:txXfrm>
    </dsp:sp>
    <dsp:sp modelId="{4C118854-C3DD-44F4-8018-039C00239AE9}">
      <dsp:nvSpPr>
        <dsp:cNvPr id="0" name=""/>
        <dsp:cNvSpPr/>
      </dsp:nvSpPr>
      <dsp:spPr>
        <a:xfrm rot="5400000">
          <a:off x="1632774" y="877995"/>
          <a:ext cx="87250" cy="872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81004" y="1008871"/>
          <a:ext cx="2590791" cy="8958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1858. године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Светоандрејска скупштина</a:t>
          </a:r>
          <a:endParaRPr lang="sr-Latn-BA" sz="1600" b="1" kern="1200" dirty="0"/>
        </a:p>
      </dsp:txBody>
      <dsp:txXfrm>
        <a:off x="407243" y="1035110"/>
        <a:ext cx="2538313" cy="8433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179496" y="888"/>
          <a:ext cx="2993807" cy="980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1. Који су били елементи аутономије Црне Горе под турском влашћу?</a:t>
          </a:r>
          <a:endParaRPr lang="sr-Latn-BA" sz="1800" b="1" kern="1200" dirty="0"/>
        </a:p>
      </dsp:txBody>
      <dsp:txXfrm>
        <a:off x="208217" y="29609"/>
        <a:ext cx="2936365" cy="923167"/>
      </dsp:txXfrm>
    </dsp:sp>
    <dsp:sp modelId="{4C118854-C3DD-44F4-8018-039C00239AE9}">
      <dsp:nvSpPr>
        <dsp:cNvPr id="0" name=""/>
        <dsp:cNvSpPr/>
      </dsp:nvSpPr>
      <dsp:spPr>
        <a:xfrm rot="5400000">
          <a:off x="1623268" y="1034629"/>
          <a:ext cx="106263" cy="10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179496" y="1194024"/>
          <a:ext cx="2993807" cy="10910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Није се </a:t>
          </a:r>
          <a:r>
            <a:rPr lang="sr-Cyrl-RS" sz="1600" b="1" kern="1200" dirty="0" err="1"/>
            <a:t>укоријенио</a:t>
          </a:r>
          <a:r>
            <a:rPr lang="sr-Cyrl-RS" sz="1600" b="1" kern="1200"/>
            <a:t> турски </a:t>
          </a:r>
          <a:r>
            <a:rPr lang="sr-Cyrl-RS" sz="1600" b="1" kern="1200" dirty="0" err="1"/>
            <a:t>ф.с</a:t>
          </a:r>
          <a:r>
            <a:rPr lang="sr-Cyrl-RS" sz="1600" b="1" kern="1200" dirty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Ратовали су на страни Турске али унутрар граница Црне Горе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Порез од сваке куће -</a:t>
          </a:r>
          <a:r>
            <a:rPr lang="sr-Cyrl-RS" sz="1600" b="1" kern="1200" dirty="0" err="1"/>
            <a:t>филурија</a:t>
          </a:r>
          <a:endParaRPr lang="sr-Latn-BA" sz="1600" b="1" kern="1200" dirty="0"/>
        </a:p>
      </dsp:txBody>
      <dsp:txXfrm>
        <a:off x="211453" y="1225981"/>
        <a:ext cx="2929893" cy="10271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0994" y="296"/>
          <a:ext cx="2590811" cy="1051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2. Колико је трајала владавина династије Петровића</a:t>
          </a:r>
          <a:r>
            <a:rPr lang="sr-Latn-CS" sz="1800" b="1" kern="1200" dirty="0"/>
            <a:t> </a:t>
          </a:r>
          <a:r>
            <a:rPr lang="sr-Cyrl-RS" sz="1800" b="1" kern="1200" dirty="0"/>
            <a:t>у овом периоду?</a:t>
          </a:r>
          <a:endParaRPr lang="sr-Latn-BA" sz="1800" b="1" kern="1200" dirty="0"/>
        </a:p>
      </dsp:txBody>
      <dsp:txXfrm>
        <a:off x="411788" y="31090"/>
        <a:ext cx="2529223" cy="989790"/>
      </dsp:txXfrm>
    </dsp:sp>
    <dsp:sp modelId="{4C118854-C3DD-44F4-8018-039C00239AE9}">
      <dsp:nvSpPr>
        <dsp:cNvPr id="0" name=""/>
        <dsp:cNvSpPr/>
      </dsp:nvSpPr>
      <dsp:spPr>
        <a:xfrm rot="5400000">
          <a:off x="1573457" y="1154617"/>
          <a:ext cx="205885" cy="2058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57207" y="1463445"/>
          <a:ext cx="2438385" cy="8222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1697 – 1851. године</a:t>
          </a:r>
          <a:endParaRPr lang="sr-Latn-BA" sz="1800" b="1" kern="1200" dirty="0"/>
        </a:p>
      </dsp:txBody>
      <dsp:txXfrm>
        <a:off x="481290" y="1487528"/>
        <a:ext cx="2390219" cy="7740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0994" y="296"/>
          <a:ext cx="2590811" cy="1051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3. Које су побједе црногорци издејствовали 1796. године?</a:t>
          </a:r>
          <a:endParaRPr lang="sr-Latn-BA" sz="1800" b="1" kern="1200" dirty="0"/>
        </a:p>
      </dsp:txBody>
      <dsp:txXfrm>
        <a:off x="411788" y="31090"/>
        <a:ext cx="2529223" cy="989790"/>
      </dsp:txXfrm>
    </dsp:sp>
    <dsp:sp modelId="{4C118854-C3DD-44F4-8018-039C00239AE9}">
      <dsp:nvSpPr>
        <dsp:cNvPr id="0" name=""/>
        <dsp:cNvSpPr/>
      </dsp:nvSpPr>
      <dsp:spPr>
        <a:xfrm rot="5400000">
          <a:off x="1573457" y="1154617"/>
          <a:ext cx="205885" cy="2058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57207" y="1463445"/>
          <a:ext cx="2438385" cy="8222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Побједе на Мартинићима и Крусима</a:t>
          </a:r>
          <a:endParaRPr lang="sr-Latn-BA" sz="1600" b="1" kern="1200" dirty="0"/>
        </a:p>
      </dsp:txBody>
      <dsp:txXfrm>
        <a:off x="481290" y="1487528"/>
        <a:ext cx="2390219" cy="774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0994" y="296"/>
          <a:ext cx="2590811" cy="10513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4. Које године је дошла до изражаја стварна самосталност Црне Горе?</a:t>
          </a:r>
          <a:endParaRPr lang="sr-Latn-BA" sz="1800" b="1" kern="1200" dirty="0"/>
        </a:p>
      </dsp:txBody>
      <dsp:txXfrm>
        <a:off x="411788" y="31090"/>
        <a:ext cx="2529223" cy="989790"/>
      </dsp:txXfrm>
    </dsp:sp>
    <dsp:sp modelId="{4C118854-C3DD-44F4-8018-039C00239AE9}">
      <dsp:nvSpPr>
        <dsp:cNvPr id="0" name=""/>
        <dsp:cNvSpPr/>
      </dsp:nvSpPr>
      <dsp:spPr>
        <a:xfrm rot="5400000">
          <a:off x="1573457" y="1154617"/>
          <a:ext cx="205885" cy="205885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55605" y="1463445"/>
          <a:ext cx="2641588" cy="82225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1841. Када је извршено разграничење са Аустријом без учешћа Турске</a:t>
          </a:r>
          <a:endParaRPr lang="sr-Latn-BA" sz="1600" b="1" kern="1200" dirty="0"/>
        </a:p>
      </dsp:txBody>
      <dsp:txXfrm>
        <a:off x="379688" y="1487528"/>
        <a:ext cx="2593422" cy="7740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479778" y="888"/>
          <a:ext cx="2393243" cy="980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1. Шта је читлучење?</a:t>
          </a:r>
          <a:endParaRPr lang="sr-Latn-BA" sz="1800" b="1" kern="1200" dirty="0"/>
        </a:p>
      </dsp:txBody>
      <dsp:txXfrm>
        <a:off x="508499" y="29609"/>
        <a:ext cx="2335801" cy="923167"/>
      </dsp:txXfrm>
    </dsp:sp>
    <dsp:sp modelId="{4C118854-C3DD-44F4-8018-039C00239AE9}">
      <dsp:nvSpPr>
        <dsp:cNvPr id="0" name=""/>
        <dsp:cNvSpPr/>
      </dsp:nvSpPr>
      <dsp:spPr>
        <a:xfrm rot="5400000">
          <a:off x="1623268" y="1034629"/>
          <a:ext cx="106263" cy="10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03572" y="1194024"/>
          <a:ext cx="2545655" cy="10910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Одузимање тимарских посједа и њихово претварање у приватно власништво.</a:t>
          </a:r>
          <a:endParaRPr lang="sr-Latn-BA" sz="1600" b="1" kern="1200" dirty="0"/>
        </a:p>
      </dsp:txBody>
      <dsp:txXfrm>
        <a:off x="435529" y="1225981"/>
        <a:ext cx="2481741" cy="1027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228596" y="888"/>
          <a:ext cx="2895607" cy="980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2. Наведите буне подигнуте против турскске власти?</a:t>
          </a:r>
          <a:endParaRPr lang="sr-Latn-BA" sz="1800" b="1" kern="1200" dirty="0"/>
        </a:p>
      </dsp:txBody>
      <dsp:txXfrm>
        <a:off x="257317" y="29609"/>
        <a:ext cx="2838165" cy="923167"/>
      </dsp:txXfrm>
    </dsp:sp>
    <dsp:sp modelId="{4C118854-C3DD-44F4-8018-039C00239AE9}">
      <dsp:nvSpPr>
        <dsp:cNvPr id="0" name=""/>
        <dsp:cNvSpPr/>
      </dsp:nvSpPr>
      <dsp:spPr>
        <a:xfrm rot="5400000">
          <a:off x="1623268" y="1034629"/>
          <a:ext cx="106263" cy="10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04802" y="1194024"/>
          <a:ext cx="2743195" cy="10910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Буна у Дробњацима (1805.)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Јанчићева буна (1809.)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Поп Јовичина буна (1834.)</a:t>
          </a:r>
          <a:endParaRPr lang="sr-Latn-BA" sz="1600" b="1" kern="1200" dirty="0"/>
        </a:p>
      </dsp:txBody>
      <dsp:txXfrm>
        <a:off x="336759" y="1225981"/>
        <a:ext cx="2679281" cy="10271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179496" y="888"/>
          <a:ext cx="2993807" cy="980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3. Наведите најзначајнију побуну босанског племства против Порте?</a:t>
          </a:r>
          <a:endParaRPr lang="sr-Latn-BA" sz="1800" b="1" kern="1200" dirty="0"/>
        </a:p>
      </dsp:txBody>
      <dsp:txXfrm>
        <a:off x="208217" y="29609"/>
        <a:ext cx="2936365" cy="923167"/>
      </dsp:txXfrm>
    </dsp:sp>
    <dsp:sp modelId="{4C118854-C3DD-44F4-8018-039C00239AE9}">
      <dsp:nvSpPr>
        <dsp:cNvPr id="0" name=""/>
        <dsp:cNvSpPr/>
      </dsp:nvSpPr>
      <dsp:spPr>
        <a:xfrm rot="5400000">
          <a:off x="1623268" y="1034629"/>
          <a:ext cx="106263" cy="10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179496" y="1194024"/>
          <a:ext cx="2993807" cy="10910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1831. Хусеин ага капетан Градачца</a:t>
          </a:r>
          <a:endParaRPr lang="sr-Latn-BA" sz="2000" b="1" kern="1200" dirty="0"/>
        </a:p>
      </dsp:txBody>
      <dsp:txXfrm>
        <a:off x="211453" y="1225981"/>
        <a:ext cx="2929893" cy="102717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179496" y="888"/>
          <a:ext cx="2993807" cy="980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4. Које године је формиран Херцеговачки пашалук?</a:t>
          </a:r>
          <a:endParaRPr lang="sr-Latn-BA" sz="1800" b="1" kern="1200" dirty="0"/>
        </a:p>
      </dsp:txBody>
      <dsp:txXfrm>
        <a:off x="208217" y="29609"/>
        <a:ext cx="2936365" cy="923167"/>
      </dsp:txXfrm>
    </dsp:sp>
    <dsp:sp modelId="{4C118854-C3DD-44F4-8018-039C00239AE9}">
      <dsp:nvSpPr>
        <dsp:cNvPr id="0" name=""/>
        <dsp:cNvSpPr/>
      </dsp:nvSpPr>
      <dsp:spPr>
        <a:xfrm rot="5400000">
          <a:off x="1623268" y="1034629"/>
          <a:ext cx="106263" cy="10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179496" y="1194024"/>
          <a:ext cx="2993807" cy="10910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1833 – 1851. године</a:t>
          </a:r>
          <a:endParaRPr lang="sr-Latn-BA" sz="2000" b="1" kern="1200" dirty="0"/>
        </a:p>
      </dsp:txBody>
      <dsp:txXfrm>
        <a:off x="211453" y="1225981"/>
        <a:ext cx="2929893" cy="1027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228607" y="522"/>
          <a:ext cx="2895585" cy="810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2. Шта се сматра великим </a:t>
          </a:r>
          <a:r>
            <a:rPr lang="sr-Cyrl-RS" sz="1800" b="1" kern="1200" dirty="0" smtClean="0"/>
            <a:t> Милошевим </a:t>
          </a:r>
          <a:r>
            <a:rPr lang="sr-Cyrl-RS" sz="1800" b="1" kern="1200" dirty="0"/>
            <a:t>успјехом у дипломатији?</a:t>
          </a:r>
          <a:endParaRPr lang="sr-Latn-BA" sz="1800" b="1" kern="1200" dirty="0"/>
        </a:p>
      </dsp:txBody>
      <dsp:txXfrm>
        <a:off x="252334" y="24249"/>
        <a:ext cx="2848131" cy="762647"/>
      </dsp:txXfrm>
    </dsp:sp>
    <dsp:sp modelId="{4C118854-C3DD-44F4-8018-039C00239AE9}">
      <dsp:nvSpPr>
        <dsp:cNvPr id="0" name=""/>
        <dsp:cNvSpPr/>
      </dsp:nvSpPr>
      <dsp:spPr>
        <a:xfrm rot="5730789">
          <a:off x="1569979" y="866966"/>
          <a:ext cx="112946" cy="112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76194" y="1035471"/>
          <a:ext cx="3016952" cy="6409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Хатишериф из </a:t>
          </a:r>
          <a:r>
            <a:rPr lang="sr-Cyrl-RS" sz="1800" b="1" kern="1200" dirty="0" smtClean="0"/>
            <a:t>1830.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 smtClean="0"/>
            <a:t>Хатишериф из 1833</a:t>
          </a:r>
          <a:r>
            <a:rPr lang="sr-Cyrl-RS" sz="1800" b="1" kern="1200" dirty="0"/>
            <a:t>. </a:t>
          </a:r>
          <a:r>
            <a:rPr lang="sr-Latn-CS" sz="1800" b="1" kern="1200" dirty="0" smtClean="0"/>
            <a:t> </a:t>
          </a:r>
          <a:endParaRPr lang="sr-Cyrl-RS" sz="1800" b="1" kern="1200" dirty="0" smtClean="0"/>
        </a:p>
      </dsp:txBody>
      <dsp:txXfrm>
        <a:off x="94966" y="1054243"/>
        <a:ext cx="2979408" cy="6033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B67C8-71D5-4FE5-BBE8-C094CDBC3F3A}">
      <dsp:nvSpPr>
        <dsp:cNvPr id="0" name=""/>
        <dsp:cNvSpPr/>
      </dsp:nvSpPr>
      <dsp:spPr>
        <a:xfrm>
          <a:off x="0" y="1118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Аустроугарска нагодба 1867. година</a:t>
          </a:r>
          <a:endParaRPr lang="sr-Latn-BA" sz="2200" b="1" kern="1200" dirty="0"/>
        </a:p>
      </dsp:txBody>
      <dsp:txXfrm>
        <a:off x="25759" y="36948"/>
        <a:ext cx="8254282" cy="476152"/>
      </dsp:txXfrm>
    </dsp:sp>
    <dsp:sp modelId="{C881F15E-36DB-437F-81DA-1081701C384F}">
      <dsp:nvSpPr>
        <dsp:cNvPr id="0" name=""/>
        <dsp:cNvSpPr/>
      </dsp:nvSpPr>
      <dsp:spPr>
        <a:xfrm>
          <a:off x="0" y="60221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1868. Угарско – хрватска нагодба</a:t>
          </a:r>
          <a:endParaRPr lang="sr-Latn-BA" sz="2200" b="1" kern="1200" dirty="0"/>
        </a:p>
      </dsp:txBody>
      <dsp:txXfrm>
        <a:off x="25759" y="627978"/>
        <a:ext cx="8254282" cy="476152"/>
      </dsp:txXfrm>
    </dsp:sp>
    <dsp:sp modelId="{DE49FDE3-3632-4103-8D57-67FC78223787}">
      <dsp:nvSpPr>
        <dsp:cNvPr id="0" name=""/>
        <dsp:cNvSpPr/>
      </dsp:nvSpPr>
      <dsp:spPr>
        <a:xfrm>
          <a:off x="0" y="119324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1713. основана Карловачка митрополија </a:t>
          </a:r>
          <a:r>
            <a:rPr lang="sr-Latn-CS" sz="2200" b="1" kern="1200" dirty="0"/>
            <a:t>–</a:t>
          </a:r>
          <a:r>
            <a:rPr lang="sr-Cyrl-RS" sz="2200" b="1" kern="1200" dirty="0"/>
            <a:t> спречавање </a:t>
          </a:r>
          <a:r>
            <a:rPr lang="sr-Cyrl-RS" sz="2200" b="1" kern="1200" dirty="0" err="1"/>
            <a:t>унијаћења</a:t>
          </a:r>
          <a:endParaRPr lang="sr-Latn-BA" sz="2200" b="1" kern="1200" dirty="0"/>
        </a:p>
      </dsp:txBody>
      <dsp:txXfrm>
        <a:off x="25759" y="1219008"/>
        <a:ext cx="8254282" cy="476152"/>
      </dsp:txXfrm>
    </dsp:sp>
    <dsp:sp modelId="{0697AC0D-680F-4F11-AFA3-1EF7EA6E4423}">
      <dsp:nvSpPr>
        <dsp:cNvPr id="0" name=""/>
        <dsp:cNvSpPr/>
      </dsp:nvSpPr>
      <dsp:spPr>
        <a:xfrm>
          <a:off x="0" y="178428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Политичка аутономија – Црквено школска аутономија</a:t>
          </a:r>
          <a:endParaRPr lang="sr-Latn-BA" sz="2200" b="1" kern="1200" dirty="0"/>
        </a:p>
      </dsp:txBody>
      <dsp:txXfrm>
        <a:off x="25759" y="1810039"/>
        <a:ext cx="8254282" cy="476152"/>
      </dsp:txXfrm>
    </dsp:sp>
    <dsp:sp modelId="{1335550C-1644-4332-9E6E-03A84449172F}">
      <dsp:nvSpPr>
        <dsp:cNvPr id="0" name=""/>
        <dsp:cNvSpPr/>
      </dsp:nvSpPr>
      <dsp:spPr>
        <a:xfrm>
          <a:off x="0" y="237531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1826. основана Матица српска у Пешти</a:t>
          </a:r>
          <a:r>
            <a:rPr lang="sr-Latn-CS" sz="2200" b="1" kern="1200" dirty="0"/>
            <a:t> –</a:t>
          </a:r>
          <a:r>
            <a:rPr lang="sr-Cyrl-RS" sz="2200" b="1" kern="1200" dirty="0"/>
            <a:t> Нови Сад  1864.</a:t>
          </a:r>
          <a:endParaRPr lang="sr-Latn-BA" sz="2200" b="1" kern="1200" dirty="0"/>
        </a:p>
      </dsp:txBody>
      <dsp:txXfrm>
        <a:off x="25759" y="2401069"/>
        <a:ext cx="8254282" cy="476152"/>
      </dsp:txXfrm>
    </dsp:sp>
    <dsp:sp modelId="{2ABAAE1E-B336-40F0-8DE4-5737629D7A8C}">
      <dsp:nvSpPr>
        <dsp:cNvPr id="0" name=""/>
        <dsp:cNvSpPr/>
      </dsp:nvSpPr>
      <dsp:spPr>
        <a:xfrm>
          <a:off x="0" y="296634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1881. године престаје да постоји војна крајина као војна цјелина</a:t>
          </a:r>
          <a:endParaRPr lang="sr-Latn-BA" sz="2200" b="1" kern="1200" dirty="0"/>
        </a:p>
      </dsp:txBody>
      <dsp:txXfrm>
        <a:off x="25759" y="2992099"/>
        <a:ext cx="8254282" cy="4761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94543" y="522"/>
          <a:ext cx="2563713" cy="8101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3. Наведите буне против власти Милоша Обреновића?</a:t>
          </a:r>
          <a:endParaRPr lang="sr-Latn-BA" sz="1800" b="1" kern="1200" dirty="0"/>
        </a:p>
      </dsp:txBody>
      <dsp:txXfrm>
        <a:off x="418270" y="24249"/>
        <a:ext cx="2516259" cy="762647"/>
      </dsp:txXfrm>
    </dsp:sp>
    <dsp:sp modelId="{4C118854-C3DD-44F4-8018-039C00239AE9}">
      <dsp:nvSpPr>
        <dsp:cNvPr id="0" name=""/>
        <dsp:cNvSpPr/>
      </dsp:nvSpPr>
      <dsp:spPr>
        <a:xfrm rot="5173678">
          <a:off x="1654183" y="866966"/>
          <a:ext cx="112667" cy="1121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57200" y="1035471"/>
          <a:ext cx="2563713" cy="6409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Ђакова (</a:t>
          </a:r>
          <a:r>
            <a:rPr lang="sr-Cyrl-RS" sz="1900" b="1" kern="1200" dirty="0" smtClean="0"/>
            <a:t>1825</a:t>
          </a:r>
          <a:r>
            <a:rPr lang="sr-Latn-CS" sz="1900" b="1" kern="1200" dirty="0" smtClean="0"/>
            <a:t>.</a:t>
          </a:r>
          <a:r>
            <a:rPr lang="sr-Cyrl-RS" sz="1900" b="1" kern="1200" dirty="0" smtClean="0"/>
            <a:t>)  </a:t>
          </a:r>
          <a:r>
            <a:rPr lang="sr-Cyrl-RS" sz="1900" b="1" kern="1200" dirty="0"/>
            <a:t>Милетина буна (</a:t>
          </a:r>
          <a:r>
            <a:rPr lang="sr-Cyrl-RS" sz="1900" b="1" kern="1200" dirty="0" smtClean="0"/>
            <a:t>1835</a:t>
          </a:r>
          <a:r>
            <a:rPr lang="sr-Latn-CS" sz="1900" b="1" kern="1200" dirty="0" smtClean="0"/>
            <a:t>.</a:t>
          </a:r>
          <a:r>
            <a:rPr lang="sr-Cyrl-RS" sz="1900" b="1" kern="1200" dirty="0" smtClean="0"/>
            <a:t>)</a:t>
          </a:r>
          <a:endParaRPr lang="sr-Latn-BA" sz="1900" b="1" kern="1200" dirty="0"/>
        </a:p>
      </dsp:txBody>
      <dsp:txXfrm>
        <a:off x="475972" y="1054243"/>
        <a:ext cx="2526169" cy="603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438745" y="1161"/>
          <a:ext cx="2475309" cy="1218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4. Наведите уставе који су донесени у вријеме владавине Милоша Обреновића?</a:t>
          </a:r>
          <a:endParaRPr lang="sr-Latn-BA" sz="1800" b="1" kern="1200" dirty="0"/>
        </a:p>
      </dsp:txBody>
      <dsp:txXfrm>
        <a:off x="474424" y="36840"/>
        <a:ext cx="2403951" cy="1146828"/>
      </dsp:txXfrm>
    </dsp:sp>
    <dsp:sp modelId="{4C118854-C3DD-44F4-8018-039C00239AE9}">
      <dsp:nvSpPr>
        <dsp:cNvPr id="0" name=""/>
        <dsp:cNvSpPr/>
      </dsp:nvSpPr>
      <dsp:spPr>
        <a:xfrm rot="5400000">
          <a:off x="1622252" y="1273495"/>
          <a:ext cx="108294" cy="1082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38745" y="1435937"/>
          <a:ext cx="2475309" cy="6203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Сретенски Устав из </a:t>
          </a:r>
          <a:r>
            <a:rPr lang="sr-Cyrl-RS" sz="1600" b="1" kern="1200" dirty="0" smtClean="0"/>
            <a:t>1835.</a:t>
          </a:r>
          <a:endParaRPr lang="sr-Latn-C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Турски </a:t>
          </a:r>
          <a:r>
            <a:rPr lang="sr-Cyrl-RS" sz="1600" b="1" kern="1200" dirty="0"/>
            <a:t>Устав из 1838. </a:t>
          </a:r>
          <a:endParaRPr lang="sr-Latn-BA" sz="1600" b="1" kern="1200" dirty="0"/>
        </a:p>
      </dsp:txBody>
      <dsp:txXfrm>
        <a:off x="456913" y="1454105"/>
        <a:ext cx="2438973" cy="583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27012" y="641"/>
          <a:ext cx="3146375" cy="994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5. Наведите насљеднике Милоша Обреновића?</a:t>
          </a:r>
          <a:endParaRPr lang="sr-Latn-BA" sz="1800" b="1" kern="1200" dirty="0"/>
        </a:p>
      </dsp:txBody>
      <dsp:txXfrm>
        <a:off x="56132" y="29761"/>
        <a:ext cx="3088135" cy="935975"/>
      </dsp:txXfrm>
    </dsp:sp>
    <dsp:sp modelId="{4C118854-C3DD-44F4-8018-039C00239AE9}">
      <dsp:nvSpPr>
        <dsp:cNvPr id="0" name=""/>
        <dsp:cNvSpPr/>
      </dsp:nvSpPr>
      <dsp:spPr>
        <a:xfrm rot="5400000">
          <a:off x="1531373" y="1063683"/>
          <a:ext cx="137653" cy="1376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0" y="1270164"/>
          <a:ext cx="3200398" cy="7865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Милан </a:t>
          </a:r>
          <a:r>
            <a:rPr lang="sr-Cyrl-RS" sz="1500" b="1" kern="1200" dirty="0" smtClean="0"/>
            <a:t>Обреновић  </a:t>
          </a:r>
          <a:r>
            <a:rPr lang="sr-Cyrl-RS" sz="1500" b="1" kern="1200" dirty="0"/>
            <a:t>(</a:t>
          </a:r>
          <a:r>
            <a:rPr lang="sr-Cyrl-RS" sz="1500" b="1" kern="1200" dirty="0" smtClean="0"/>
            <a:t>1839.)</a:t>
          </a:r>
          <a:endParaRPr lang="sr-Latn-C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/>
            <a:t> Михаило </a:t>
          </a:r>
          <a:r>
            <a:rPr lang="sr-Cyrl-RS" sz="1500" b="1" kern="1200" dirty="0"/>
            <a:t>Обреновић (1839 – </a:t>
          </a:r>
          <a:r>
            <a:rPr lang="sr-Cyrl-RS" sz="1500" b="1" kern="1200" dirty="0" smtClean="0"/>
            <a:t>1842</a:t>
          </a:r>
          <a:r>
            <a:rPr lang="sr-Latn-CS" sz="1500" b="1" kern="1200" dirty="0" smtClean="0"/>
            <a:t>.</a:t>
          </a:r>
          <a:r>
            <a:rPr lang="sr-Cyrl-RS" sz="1500" b="1" kern="1200" dirty="0" smtClean="0"/>
            <a:t>)</a:t>
          </a:r>
          <a:endParaRPr lang="sr-Latn-BA" sz="1500" b="1" kern="1200" dirty="0"/>
        </a:p>
      </dsp:txBody>
      <dsp:txXfrm>
        <a:off x="23039" y="1293203"/>
        <a:ext cx="3154320" cy="740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B67C8-71D5-4FE5-BBE8-C094CDBC3F3A}">
      <dsp:nvSpPr>
        <dsp:cNvPr id="0" name=""/>
        <dsp:cNvSpPr/>
      </dsp:nvSpPr>
      <dsp:spPr>
        <a:xfrm>
          <a:off x="0" y="1118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Један од најважнијих историографа за српску револуцију</a:t>
          </a:r>
          <a:endParaRPr lang="sr-Latn-BA" sz="2200" b="1" kern="1200" dirty="0"/>
        </a:p>
      </dsp:txBody>
      <dsp:txXfrm>
        <a:off x="25759" y="36948"/>
        <a:ext cx="8254282" cy="476152"/>
      </dsp:txXfrm>
    </dsp:sp>
    <dsp:sp modelId="{089D4976-7179-482E-855E-83A693CDC624}">
      <dsp:nvSpPr>
        <dsp:cNvPr id="0" name=""/>
        <dsp:cNvSpPr/>
      </dsp:nvSpPr>
      <dsp:spPr>
        <a:xfrm>
          <a:off x="0" y="60221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/>
            <a:t> Живот и обичаји српског народа</a:t>
          </a:r>
          <a:endParaRPr lang="sr-Latn-BA" sz="2200" b="1" kern="1200" dirty="0"/>
        </a:p>
      </dsp:txBody>
      <dsp:txXfrm>
        <a:off x="25759" y="627978"/>
        <a:ext cx="8254282" cy="476152"/>
      </dsp:txXfrm>
    </dsp:sp>
    <dsp:sp modelId="{DE49FDE3-3632-4103-8D57-67FC78223787}">
      <dsp:nvSpPr>
        <dsp:cNvPr id="0" name=""/>
        <dsp:cNvSpPr/>
      </dsp:nvSpPr>
      <dsp:spPr>
        <a:xfrm>
          <a:off x="0" y="1193249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1818. Српски рјечник</a:t>
          </a:r>
          <a:endParaRPr lang="sr-Latn-BA" sz="2200" b="1" kern="1200" dirty="0"/>
        </a:p>
      </dsp:txBody>
      <dsp:txXfrm>
        <a:off x="25759" y="1219008"/>
        <a:ext cx="8254282" cy="476152"/>
      </dsp:txXfrm>
    </dsp:sp>
    <dsp:sp modelId="{0697AC0D-680F-4F11-AFA3-1EF7EA6E4423}">
      <dsp:nvSpPr>
        <dsp:cNvPr id="0" name=""/>
        <dsp:cNvSpPr/>
      </dsp:nvSpPr>
      <dsp:spPr>
        <a:xfrm>
          <a:off x="0" y="178428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1826. Вук покреће часопис </a:t>
          </a:r>
          <a:r>
            <a:rPr lang="sr-Cyrl-RS" sz="2200" b="1" kern="1200" dirty="0" smtClean="0"/>
            <a:t>Даница</a:t>
          </a:r>
          <a:endParaRPr lang="sr-Latn-BA" sz="2200" b="1" kern="1200" dirty="0"/>
        </a:p>
      </dsp:txBody>
      <dsp:txXfrm>
        <a:off x="25759" y="1810039"/>
        <a:ext cx="8254282" cy="476152"/>
      </dsp:txXfrm>
    </dsp:sp>
    <dsp:sp modelId="{1335550C-1644-4332-9E6E-03A84449172F}">
      <dsp:nvSpPr>
        <dsp:cNvPr id="0" name=""/>
        <dsp:cNvSpPr/>
      </dsp:nvSpPr>
      <dsp:spPr>
        <a:xfrm>
          <a:off x="0" y="237531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1860. Књига – Правитељствујући совјет сербски</a:t>
          </a:r>
          <a:endParaRPr lang="sr-Latn-BA" sz="2200" b="1" kern="1200" dirty="0"/>
        </a:p>
      </dsp:txBody>
      <dsp:txXfrm>
        <a:off x="25759" y="2401069"/>
        <a:ext cx="8254282" cy="476152"/>
      </dsp:txXfrm>
    </dsp:sp>
    <dsp:sp modelId="{2ABAAE1E-B336-40F0-8DE4-5737629D7A8C}">
      <dsp:nvSpPr>
        <dsp:cNvPr id="0" name=""/>
        <dsp:cNvSpPr/>
      </dsp:nvSpPr>
      <dsp:spPr>
        <a:xfrm>
          <a:off x="0" y="2966340"/>
          <a:ext cx="83058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Најупечатљивије дјело </a:t>
          </a:r>
          <a:r>
            <a:rPr lang="sr-Cyrl-RS" sz="2200" b="1" kern="1200"/>
            <a:t>– </a:t>
          </a:r>
          <a:r>
            <a:rPr lang="sr-Cyrl-RS" sz="2200" b="1" kern="1200" smtClean="0"/>
            <a:t>Живот </a:t>
          </a:r>
          <a:r>
            <a:rPr lang="sr-Cyrl-RS" sz="2200" b="1" kern="1200" dirty="0"/>
            <a:t>и подвизи </a:t>
          </a:r>
          <a:r>
            <a:rPr lang="sr-Cyrl-RS" sz="2200" b="1" kern="1200"/>
            <a:t>Милоша </a:t>
          </a:r>
          <a:r>
            <a:rPr lang="sr-Cyrl-RS" sz="2200" b="1" kern="1200" smtClean="0"/>
            <a:t>Обреновића</a:t>
          </a:r>
          <a:endParaRPr lang="sr-Latn-BA" sz="2200" b="1" kern="1200" dirty="0"/>
        </a:p>
      </dsp:txBody>
      <dsp:txXfrm>
        <a:off x="25759" y="2992099"/>
        <a:ext cx="82542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428980" y="740"/>
          <a:ext cx="2494839" cy="817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1. Наведите имена вођа уставобранитеља?</a:t>
          </a:r>
          <a:endParaRPr lang="sr-Latn-BA" sz="1800" b="1" kern="1200" dirty="0"/>
        </a:p>
      </dsp:txBody>
      <dsp:txXfrm>
        <a:off x="452914" y="24674"/>
        <a:ext cx="2446971" cy="769306"/>
      </dsp:txXfrm>
    </dsp:sp>
    <dsp:sp modelId="{4C118854-C3DD-44F4-8018-039C00239AE9}">
      <dsp:nvSpPr>
        <dsp:cNvPr id="0" name=""/>
        <dsp:cNvSpPr/>
      </dsp:nvSpPr>
      <dsp:spPr>
        <a:xfrm rot="5400000">
          <a:off x="1632123" y="862191"/>
          <a:ext cx="88552" cy="8855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28980" y="995020"/>
          <a:ext cx="2494839" cy="9092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Тома Вучић Перишић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Аврам Петронијевић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Илија Гарашанин</a:t>
          </a:r>
          <a:endParaRPr lang="sr-Latn-BA" sz="1600" b="1" kern="1200" dirty="0"/>
        </a:p>
      </dsp:txBody>
      <dsp:txXfrm>
        <a:off x="455611" y="1021651"/>
        <a:ext cx="2441577" cy="855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381004" y="260"/>
          <a:ext cx="2590791" cy="8341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2. Династију Обреновића наслиједила је?</a:t>
          </a:r>
          <a:endParaRPr lang="sr-Latn-BA" sz="1800" b="1" kern="1200" dirty="0"/>
        </a:p>
      </dsp:txBody>
      <dsp:txXfrm>
        <a:off x="405434" y="24690"/>
        <a:ext cx="2541931" cy="785249"/>
      </dsp:txXfrm>
    </dsp:sp>
    <dsp:sp modelId="{4C118854-C3DD-44F4-8018-039C00239AE9}">
      <dsp:nvSpPr>
        <dsp:cNvPr id="0" name=""/>
        <dsp:cNvSpPr/>
      </dsp:nvSpPr>
      <dsp:spPr>
        <a:xfrm rot="5400000">
          <a:off x="1632774" y="877995"/>
          <a:ext cx="87250" cy="87250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381004" y="1008871"/>
          <a:ext cx="2590791" cy="8958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Династија Карађорђевића</a:t>
          </a:r>
          <a:endParaRPr lang="sr-Latn-BA" sz="1600" b="1" kern="1200" dirty="0"/>
        </a:p>
      </dsp:txBody>
      <dsp:txXfrm>
        <a:off x="407243" y="1035110"/>
        <a:ext cx="2538313" cy="8433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EFCB5-73FC-4C7E-B68F-31DA42364AF5}">
      <dsp:nvSpPr>
        <dsp:cNvPr id="0" name=""/>
        <dsp:cNvSpPr/>
      </dsp:nvSpPr>
      <dsp:spPr>
        <a:xfrm>
          <a:off x="428978" y="0"/>
          <a:ext cx="2527257" cy="9879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b="1" kern="1200" dirty="0"/>
            <a:t>3. Ко је аутор Грађанског Законика и које године је објављен? </a:t>
          </a:r>
          <a:endParaRPr lang="sr-Latn-BA" sz="1800" b="1" kern="1200" dirty="0"/>
        </a:p>
      </dsp:txBody>
      <dsp:txXfrm>
        <a:off x="457913" y="28935"/>
        <a:ext cx="2469387" cy="930046"/>
      </dsp:txXfrm>
    </dsp:sp>
    <dsp:sp modelId="{4C118854-C3DD-44F4-8018-039C00239AE9}">
      <dsp:nvSpPr>
        <dsp:cNvPr id="0" name=""/>
        <dsp:cNvSpPr/>
      </dsp:nvSpPr>
      <dsp:spPr>
        <a:xfrm rot="5454235">
          <a:off x="1646210" y="1025395"/>
          <a:ext cx="74845" cy="747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424DC-CACE-44C1-9B73-235213AEA23B}">
      <dsp:nvSpPr>
        <dsp:cNvPr id="0" name=""/>
        <dsp:cNvSpPr/>
      </dsp:nvSpPr>
      <dsp:spPr>
        <a:xfrm>
          <a:off x="428978" y="1137589"/>
          <a:ext cx="2494843" cy="7671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Јован Хаџић (1844.)</a:t>
          </a:r>
          <a:endParaRPr lang="sr-Latn-BA" sz="1600" b="1" kern="1200" dirty="0"/>
        </a:p>
      </dsp:txBody>
      <dsp:txXfrm>
        <a:off x="451448" y="1160059"/>
        <a:ext cx="2449903" cy="72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5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18" Type="http://schemas.openxmlformats.org/officeDocument/2006/relationships/diagramLayout" Target="../diagrams/layout19.xml"/><Relationship Id="rId3" Type="http://schemas.openxmlformats.org/officeDocument/2006/relationships/diagramLayout" Target="../diagrams/layout16.xml"/><Relationship Id="rId21" Type="http://schemas.microsoft.com/office/2007/relationships/diagramDrawing" Target="../diagrams/drawing19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20" Type="http://schemas.openxmlformats.org/officeDocument/2006/relationships/diagramColors" Target="../diagrams/colors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19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r>
              <a:rPr lang="sr-Latn-CS" sz="2000" dirty="0" smtClean="0">
                <a:solidFill>
                  <a:srgbClr val="996633"/>
                </a:solidFill>
              </a:rPr>
              <a:t>255,</a:t>
            </a:r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8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9AEEC-03E8-4437-99E0-34527640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Босна и Херцеговина од средине 19. вијека до Берлинског конгреса</a:t>
            </a:r>
            <a:endParaRPr lang="en-US" sz="4000" b="1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36EC038-94D4-4F6F-A6B4-8B0E8B95F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709064"/>
              </p:ext>
            </p:extLst>
          </p:nvPr>
        </p:nvGraphicFramePr>
        <p:xfrm>
          <a:off x="457200" y="16002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19CE9D-3DBA-4C21-B22B-23BB4E8DC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531916"/>
            <a:ext cx="2438400" cy="13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BCD845-7E4E-4007-A1F7-68D0D903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Србија од 1858 – 1878. године</a:t>
            </a:r>
            <a:endParaRPr lang="en-US" sz="40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26ACE47-E972-417F-BB50-FE9C42316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677367"/>
              </p:ext>
            </p:extLst>
          </p:nvPr>
        </p:nvGraphicFramePr>
        <p:xfrm>
          <a:off x="419100" y="1219200"/>
          <a:ext cx="8305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77EC1E49-C165-487A-BA8F-6B2A3F116BD1}"/>
              </a:ext>
            </a:extLst>
          </p:cNvPr>
          <p:cNvSpPr txBox="1">
            <a:spLocks/>
          </p:cNvSpPr>
          <p:nvPr/>
        </p:nvSpPr>
        <p:spPr>
          <a:xfrm>
            <a:off x="228600" y="5187245"/>
            <a:ext cx="30861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000" b="1" i="1" dirty="0"/>
              <a:t>1862. Ужице и Сокол</a:t>
            </a:r>
          </a:p>
          <a:p>
            <a:pPr algn="l"/>
            <a:r>
              <a:rPr lang="sr-Cyrl-RS" sz="2000" b="1" i="1" dirty="0"/>
              <a:t>1867. Шабац, Смедерево, Београд и Кладово</a:t>
            </a:r>
            <a:endParaRPr lang="en-US" sz="2000" b="1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063B3DE-8396-45A8-90B9-82A202B24089}"/>
              </a:ext>
            </a:extLst>
          </p:cNvPr>
          <p:cNvSpPr txBox="1">
            <a:spLocks/>
          </p:cNvSpPr>
          <p:nvPr/>
        </p:nvSpPr>
        <p:spPr>
          <a:xfrm>
            <a:off x="5715000" y="5187245"/>
            <a:ext cx="32004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000" b="1" i="1" dirty="0"/>
              <a:t>1878. Нишки, Пиротски, Топлички и Врањски округ</a:t>
            </a:r>
            <a:endParaRPr lang="en-US" sz="2000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8033DE-CA62-4352-B24D-9067DA40A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11" y="4744156"/>
            <a:ext cx="1735577" cy="20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CE162-A008-4FCD-800B-6CD30968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2" y="1981200"/>
            <a:ext cx="5943600" cy="1143000"/>
          </a:xfrm>
        </p:spPr>
        <p:txBody>
          <a:bodyPr/>
          <a:lstStyle/>
          <a:p>
            <a:r>
              <a:rPr lang="sr-Cyrl-RS" b="1" i="1" dirty="0"/>
              <a:t>ХВАЛА НА ПАЖЊИ!</a:t>
            </a:r>
            <a:endParaRPr lang="sr-Latn-BA" b="1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BC71AEB-C887-4246-98CB-8806E04C8881}"/>
              </a:ext>
            </a:extLst>
          </p:cNvPr>
          <p:cNvSpPr txBox="1">
            <a:spLocks/>
          </p:cNvSpPr>
          <p:nvPr/>
        </p:nvSpPr>
        <p:spPr>
          <a:xfrm>
            <a:off x="1143000" y="4572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i="1" dirty="0"/>
              <a:t>Бојан Раковић, професор историје</a:t>
            </a:r>
            <a:endParaRPr lang="sr-Latn-BA" sz="32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38E6F3-3922-4D74-BE6E-F5D699FC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2571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8E90632-675F-4508-BEE3-CCC344C2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Балканско полуострво крајем 18. </a:t>
            </a:r>
            <a:br>
              <a:rPr lang="sr-Cyrl-RS" sz="4000" b="1" i="1" dirty="0"/>
            </a:br>
            <a:r>
              <a:rPr lang="sr-Cyrl-RS" sz="4000" b="1" i="1" dirty="0"/>
              <a:t>и почетком 19. вијека</a:t>
            </a:r>
            <a:endParaRPr lang="en-US" sz="4000" b="1" i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30D4851-E49F-42DE-8B73-E1658AD5A8DE}"/>
              </a:ext>
            </a:extLst>
          </p:cNvPr>
          <p:cNvSpPr txBox="1">
            <a:spLocks/>
          </p:cNvSpPr>
          <p:nvPr/>
        </p:nvSpPr>
        <p:spPr>
          <a:xfrm>
            <a:off x="329711" y="3239122"/>
            <a:ext cx="8229600" cy="920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i="1" dirty="0">
                <a:solidFill>
                  <a:srgbClr val="0070C0"/>
                </a:solidFill>
              </a:rPr>
              <a:t>Утврђивање градива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F702E72-5387-42DA-9AA9-1DAB29F6A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72" y="3962400"/>
            <a:ext cx="1993056" cy="2783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8896988-B1B5-4D18-8878-6322FE861BA6}"/>
              </a:ext>
            </a:extLst>
          </p:cNvPr>
          <p:cNvSpPr txBox="1">
            <a:spLocks/>
          </p:cNvSpPr>
          <p:nvPr/>
        </p:nvSpPr>
        <p:spPr>
          <a:xfrm>
            <a:off x="533400" y="205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b="1" i="1" dirty="0"/>
              <a:t>Јужнословенски народи од средине 19. вијека до Берлинског конгреса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6259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F4AA47D1-50E0-44B4-8A70-A2810420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Прва владавина Милоша Обреновића (1815 – </a:t>
            </a:r>
            <a:r>
              <a:rPr lang="sr-Cyrl-RS" sz="4000" b="1" i="1" dirty="0" smtClean="0"/>
              <a:t>1839</a:t>
            </a:r>
            <a:r>
              <a:rPr lang="sr-Latn-CS" sz="4000" b="1" i="1" dirty="0" smtClean="0"/>
              <a:t>.</a:t>
            </a:r>
            <a:r>
              <a:rPr lang="sr-Cyrl-RS" sz="4000" b="1" i="1" dirty="0" smtClean="0"/>
              <a:t>)</a:t>
            </a:r>
            <a:endParaRPr lang="en-US" sz="4000" b="1" i="1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AA590110-6CDD-496D-8771-3E68115CC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49790"/>
              </p:ext>
            </p:extLst>
          </p:nvPr>
        </p:nvGraphicFramePr>
        <p:xfrm>
          <a:off x="-76200" y="1828800"/>
          <a:ext cx="3352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E0286427-2FF3-4B41-B7A9-E826F3672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497689"/>
              </p:ext>
            </p:extLst>
          </p:nvPr>
        </p:nvGraphicFramePr>
        <p:xfrm>
          <a:off x="2971800" y="1828800"/>
          <a:ext cx="3352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xmlns="" id="{A0FAACBD-3124-4B91-9EDB-ECAD8C51C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401714"/>
              </p:ext>
            </p:extLst>
          </p:nvPr>
        </p:nvGraphicFramePr>
        <p:xfrm>
          <a:off x="5867400" y="1828800"/>
          <a:ext cx="3352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xmlns="" id="{0E0DD6DF-4F08-41A7-9C34-F68330F56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18536"/>
              </p:ext>
            </p:extLst>
          </p:nvPr>
        </p:nvGraphicFramePr>
        <p:xfrm>
          <a:off x="-76200" y="3886200"/>
          <a:ext cx="3352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xmlns="" id="{2E5EA605-2ECA-4C7D-B707-36848812B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451945"/>
              </p:ext>
            </p:extLst>
          </p:nvPr>
        </p:nvGraphicFramePr>
        <p:xfrm>
          <a:off x="5791200" y="3886200"/>
          <a:ext cx="3200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6F7686E-6BDE-4C27-B095-2E43C88B759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57600"/>
            <a:ext cx="2164644" cy="3073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2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DAFEDD6-5E48-4EAD-B12A-B334EE52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Вук Стефановић Караџић – историограф српске револуције</a:t>
            </a:r>
            <a:endParaRPr lang="en-US" sz="4000" b="1" i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8F83DD63-C992-48DC-A9E5-C02D656B1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617134"/>
              </p:ext>
            </p:extLst>
          </p:nvPr>
        </p:nvGraphicFramePr>
        <p:xfrm>
          <a:off x="419100" y="1752600"/>
          <a:ext cx="8305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36AE2C-174F-4875-A619-F02E2C348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01" y="5273437"/>
            <a:ext cx="1270397" cy="1584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2AE934-B7F0-4703-B10A-F3D7FC9214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41818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2CD6AB8-7E7C-4465-BF77-F5FB0105DE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41818"/>
            <a:ext cx="838200" cy="1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3BC5BD6-3A89-4845-BC42-2B791CA1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Период владавине уставобранитеља (1842 – </a:t>
            </a:r>
            <a:r>
              <a:rPr lang="sr-Cyrl-RS" sz="4000" b="1" i="1" dirty="0" smtClean="0"/>
              <a:t>1858</a:t>
            </a:r>
            <a:r>
              <a:rPr lang="sr-Latn-CS" sz="4000" b="1" i="1" dirty="0" smtClean="0"/>
              <a:t>.</a:t>
            </a:r>
            <a:r>
              <a:rPr lang="sr-Cyrl-RS" sz="4000" b="1" i="1" dirty="0" smtClean="0"/>
              <a:t>)</a:t>
            </a:r>
            <a:endParaRPr lang="en-US" sz="4000" b="1" i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C93AED5-5DD8-482A-A904-6EBDB2F2B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52978"/>
              </p:ext>
            </p:extLst>
          </p:nvPr>
        </p:nvGraphicFramePr>
        <p:xfrm>
          <a:off x="-76200" y="18288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3D060D5B-0C51-460C-A04D-F1030C007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045028"/>
              </p:ext>
            </p:extLst>
          </p:nvPr>
        </p:nvGraphicFramePr>
        <p:xfrm>
          <a:off x="2833511" y="18288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70956CF4-DE05-47E4-BCB5-14FC00732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859353"/>
              </p:ext>
            </p:extLst>
          </p:nvPr>
        </p:nvGraphicFramePr>
        <p:xfrm>
          <a:off x="5715000" y="18288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3955A77C-7002-4299-8669-4329DD7C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57481"/>
              </p:ext>
            </p:extLst>
          </p:nvPr>
        </p:nvGraphicFramePr>
        <p:xfrm>
          <a:off x="-76200" y="41148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D57D8E41-33A5-40D8-A44D-15BABF089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950528"/>
              </p:ext>
            </p:extLst>
          </p:nvPr>
        </p:nvGraphicFramePr>
        <p:xfrm>
          <a:off x="5706533" y="41148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5B93FD-7D57-4F87-95B0-5436EFDFBF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59" y="3886200"/>
            <a:ext cx="2213081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6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E522FA-C3D4-46CB-BE99-A3369ECD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Стварање државе у Црној Гори</a:t>
            </a:r>
            <a:endParaRPr lang="en-US" sz="4000" b="1" i="1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92782B43-4140-419A-BDAA-C65803195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290038"/>
              </p:ext>
            </p:extLst>
          </p:nvPr>
        </p:nvGraphicFramePr>
        <p:xfrm>
          <a:off x="22578" y="1371600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D753314F-DCE8-4872-876D-A9BB53990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544335"/>
              </p:ext>
            </p:extLst>
          </p:nvPr>
        </p:nvGraphicFramePr>
        <p:xfrm>
          <a:off x="3124200" y="1371600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9CCB2996-CA05-4118-9983-74B148931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59682"/>
              </p:ext>
            </p:extLst>
          </p:nvPr>
        </p:nvGraphicFramePr>
        <p:xfrm>
          <a:off x="6019800" y="1365956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B5DE18D8-3FF7-4B3E-8A62-6CC9DB475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35260"/>
              </p:ext>
            </p:extLst>
          </p:nvPr>
        </p:nvGraphicFramePr>
        <p:xfrm>
          <a:off x="0" y="4038600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B38EE59-B22F-4BD7-B865-36204FFD11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59" y="3824044"/>
            <a:ext cx="2348681" cy="2870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CD2C8D6-0FE4-4199-B7C0-540B8AC1C4FC}"/>
              </a:ext>
            </a:extLst>
          </p:cNvPr>
          <p:cNvGrpSpPr/>
          <p:nvPr/>
        </p:nvGrpSpPr>
        <p:grpSpPr>
          <a:xfrm>
            <a:off x="6096000" y="4427571"/>
            <a:ext cx="2895585" cy="1508058"/>
            <a:chOff x="457207" y="1463445"/>
            <a:chExt cx="2438385" cy="82225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E527BB2E-1A3C-4F78-9ED1-479A719893A5}"/>
                </a:ext>
              </a:extLst>
            </p:cNvPr>
            <p:cNvSpPr/>
            <p:nvPr/>
          </p:nvSpPr>
          <p:spPr>
            <a:xfrm>
              <a:off x="457207" y="1463445"/>
              <a:ext cx="2438385" cy="8222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xmlns="" id="{85ED7F12-781C-4435-B95F-ADB4DA712A7D}"/>
                </a:ext>
              </a:extLst>
            </p:cNvPr>
            <p:cNvSpPr txBox="1"/>
            <p:nvPr/>
          </p:nvSpPr>
          <p:spPr>
            <a:xfrm>
              <a:off x="481290" y="1487528"/>
              <a:ext cx="2390219" cy="77409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600" b="1" kern="1200" dirty="0"/>
                <a:t>ПЕТАР </a:t>
              </a:r>
              <a:r>
                <a:rPr lang="sr-Latn-RS" sz="1600" b="1" kern="1200" dirty="0"/>
                <a:t>II </a:t>
              </a:r>
              <a:r>
                <a:rPr lang="sr-Cyrl-RS" sz="1600" b="1" kern="1200" dirty="0"/>
                <a:t>ПЕТРОВИЋ ЊЕГОШ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600" b="1" dirty="0"/>
                <a:t>1830 – 1851. године владао је Црном Гором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600" b="1" dirty="0"/>
                <a:t>1847. године објављен Горски вијенац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9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E29BDC8-E899-4FFA-8E7A-32B8DF41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089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Босна и Херцеговина крајем 18. и почетком 19. вијека</a:t>
            </a:r>
            <a:endParaRPr lang="en-US" sz="4000" b="1" i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8505AC9C-7ADD-4DA7-AB50-937006C3E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141692"/>
              </p:ext>
            </p:extLst>
          </p:nvPr>
        </p:nvGraphicFramePr>
        <p:xfrm>
          <a:off x="-152400" y="1618544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7C3EFD10-970F-4A2E-836A-1026DCFD4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903886"/>
              </p:ext>
            </p:extLst>
          </p:nvPr>
        </p:nvGraphicFramePr>
        <p:xfrm>
          <a:off x="2743200" y="1615722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C8489E6B-B029-4008-BF72-CFC055038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313275"/>
              </p:ext>
            </p:extLst>
          </p:nvPr>
        </p:nvGraphicFramePr>
        <p:xfrm>
          <a:off x="5791200" y="1601611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62B6F9C5-11BF-4A6C-BC9E-FF0C5B7F8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36443"/>
              </p:ext>
            </p:extLst>
          </p:nvPr>
        </p:nvGraphicFramePr>
        <p:xfrm>
          <a:off x="0" y="4191000"/>
          <a:ext cx="3352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05F356-D413-4EAD-B748-824E314D083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5" y="3994615"/>
            <a:ext cx="1967629" cy="2846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21CF4B9-56AD-45B4-9F6C-1AA2A5AA3455}"/>
              </a:ext>
            </a:extLst>
          </p:cNvPr>
          <p:cNvGrpSpPr/>
          <p:nvPr/>
        </p:nvGrpSpPr>
        <p:grpSpPr>
          <a:xfrm>
            <a:off x="6096000" y="4427571"/>
            <a:ext cx="2895585" cy="1508058"/>
            <a:chOff x="457207" y="1463445"/>
            <a:chExt cx="2438385" cy="82225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A0D71B2C-E064-4A63-A3AF-8695B9564CFF}"/>
                </a:ext>
              </a:extLst>
            </p:cNvPr>
            <p:cNvSpPr/>
            <p:nvPr/>
          </p:nvSpPr>
          <p:spPr>
            <a:xfrm>
              <a:off x="457207" y="1463445"/>
              <a:ext cx="2438385" cy="8222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xmlns="" id="{DF015109-FD98-499C-9CEA-2E8A4A9D71BB}"/>
                </a:ext>
              </a:extLst>
            </p:cNvPr>
            <p:cNvSpPr txBox="1"/>
            <p:nvPr/>
          </p:nvSpPr>
          <p:spPr>
            <a:xfrm>
              <a:off x="481290" y="1487528"/>
              <a:ext cx="2390219" cy="77409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 b="1" dirty="0"/>
                <a:t>Босанско племство (беговат)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 b="1" dirty="0"/>
                <a:t>Бегови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2000" b="1" dirty="0"/>
                <a:t>Аге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3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AE2ACAB7-2AEA-434E-B888-6B0C9AF2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34911"/>
          </a:xfrm>
        </p:spPr>
        <p:txBody>
          <a:bodyPr>
            <a:noAutofit/>
          </a:bodyPr>
          <a:lstStyle/>
          <a:p>
            <a:r>
              <a:rPr lang="sr-Cyrl-RS" sz="3200" b="1" i="1" dirty="0"/>
              <a:t>Јужнословенски народи у Хазбушкој монархији крајем </a:t>
            </a:r>
            <a:r>
              <a:rPr lang="sr-Latn-RS" sz="3200" b="1" i="1" dirty="0"/>
              <a:t>18. </a:t>
            </a:r>
            <a:r>
              <a:rPr lang="sr-Cyrl-RS" sz="3200" b="1" i="1" dirty="0"/>
              <a:t>и у првој половини </a:t>
            </a:r>
            <a:r>
              <a:rPr lang="sr-Latn-RS" sz="3200" b="1" i="1" dirty="0"/>
              <a:t>19. </a:t>
            </a:r>
            <a:r>
              <a:rPr lang="sr-Cyrl-RS" sz="3200" b="1" i="1" dirty="0"/>
              <a:t>вијека</a:t>
            </a:r>
            <a:endParaRPr lang="en-US" sz="3200" b="1" i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2B0F054-73E1-41EE-AC29-D004C3B87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644887"/>
              </p:ext>
            </p:extLst>
          </p:nvPr>
        </p:nvGraphicFramePr>
        <p:xfrm>
          <a:off x="419100" y="1752600"/>
          <a:ext cx="8305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4A4DE2-FA54-48A9-ABFE-36A3E6F5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5296513"/>
            <a:ext cx="1257300" cy="152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7DFFB-79E9-4D9B-A512-048544B5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4000" b="1" i="1" dirty="0"/>
              <a:t>Револуција 1848 – 1849. у Хазбушкој монархији</a:t>
            </a:r>
            <a:endParaRPr lang="en-US" sz="4000" b="1" i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FAAB819-9A07-49D8-8CA3-3EF69C8F1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007276"/>
              </p:ext>
            </p:extLst>
          </p:nvPr>
        </p:nvGraphicFramePr>
        <p:xfrm>
          <a:off x="478367" y="1676400"/>
          <a:ext cx="8305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E38FF7-6774-4110-8FED-94A98D305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4997503"/>
            <a:ext cx="2416165" cy="1812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ECB122-2F3F-465F-B9AA-7CA34EEB4A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18" y="4927466"/>
            <a:ext cx="2616786" cy="181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776</Words>
  <Application>Microsoft Office PowerPoint</Application>
  <PresentationFormat>Projekcija na ekranu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255,</vt:lpstr>
      <vt:lpstr>Балканско полуострво крајем 18.  и почетком 19. вијека</vt:lpstr>
      <vt:lpstr>Прва владавина Милоша Обреновића (1815 – 1839.)</vt:lpstr>
      <vt:lpstr>Вук Стефановић Караџић – историограф српске револуције</vt:lpstr>
      <vt:lpstr>Период владавине уставобранитеља (1842 – 1858.)</vt:lpstr>
      <vt:lpstr>Стварање државе у Црној Гори</vt:lpstr>
      <vt:lpstr>Босна и Херцеговина крајем 18. и почетком 19. вијека</vt:lpstr>
      <vt:lpstr>Јужнословенски народи у Хазбушкој монархији крајем 18. и у првој половини 19. вијека</vt:lpstr>
      <vt:lpstr>Револуција 1848 – 1849. у Хазбушкој монархији</vt:lpstr>
      <vt:lpstr>Босна и Херцеговина од средине 19. вијека до Берлинског конгреса</vt:lpstr>
      <vt:lpstr>Србија од 1858 – 1878. године</vt:lpstr>
      <vt:lpstr>ХВАЛА НА ПАЖЊИ!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Nastavnik</cp:lastModifiedBy>
  <cp:revision>213</cp:revision>
  <dcterms:created xsi:type="dcterms:W3CDTF">2017-07-14T07:47:05Z</dcterms:created>
  <dcterms:modified xsi:type="dcterms:W3CDTF">2020-05-18T06:37:20Z</dcterms:modified>
</cp:coreProperties>
</file>