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8" r:id="rId3"/>
    <p:sldId id="262" r:id="rId4"/>
    <p:sldId id="273" r:id="rId5"/>
    <p:sldId id="272" r:id="rId6"/>
    <p:sldId id="271" r:id="rId7"/>
    <p:sldId id="276" r:id="rId8"/>
    <p:sldId id="277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408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fld id="{BC6B3341-A8C4-4022-A744-6D76B54356D3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 pitchFamily="34"/>
              </a:defRPr>
            </a:lvl1pPr>
          </a:lstStyle>
          <a:p>
            <a:pPr lvl="0"/>
            <a:fld id="{2F4A970A-D983-4D73-952F-E6B0AA6C844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7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2C4C95-4F60-4E68-930B-36609A028A07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2734B-B65D-4F16-9053-823BCA2B93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85A4F2-C0BE-400B-9855-FEB253F47A70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D60DEE-D942-4B7E-AB31-A389ED6C17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74158-31DA-45E5-80B1-FC1DEC7BC76A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413CE6-D4EB-48F0-941E-F473594D73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C06ADE-BE56-4861-BDE3-1122C5FBA5AC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E2D7DA-56E6-47CD-89E4-1C91EF5242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5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41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4BF24B-F208-418A-8A5C-5BFCECB0B2F9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6755A5-5782-4065-9D28-1806ACB0F2F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4038603" cy="339447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200150"/>
            <a:ext cx="4038603" cy="339447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13FC5B-EBFA-4DC6-A393-68CF8DC0FA70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9587-3D7E-4E55-8831-8AAAD3D9B97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09C38F-CC8A-4914-A172-3E198CECCD7C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BDF98-0FB8-435E-9119-42532A94E6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72F85A-5EAD-4D13-AD80-20865D766026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3225A8-BFE8-431F-A38A-CBB26F4383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F2C3B2-E6DE-4B2F-AA3C-3F3F1A042625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F07476-AF4C-4572-ADAF-6DCCD4B609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4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3E2E9-EA2D-43D9-B107-E48C795212D1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E109B1-AFEB-429D-B52E-975395B424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A7E158-79FF-4017-9111-B0E36FD11B2F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98565-08EF-49F0-9BE5-9424E1E1B37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fld id="{D08EADED-17A2-4736-8603-7B6DAD836C54}" type="datetime1">
              <a:rPr lang="en-GB"/>
              <a:pPr lvl="0"/>
              <a:t>11/04/2020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4767260"/>
            <a:ext cx="2895603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cs typeface="Arial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cs typeface="Arial" pitchFamily="34"/>
              </a:defRPr>
            </a:lvl1pPr>
          </a:lstStyle>
          <a:p>
            <a:pPr lvl="0"/>
            <a:fld id="{11130928-302B-4BC1-A10E-97D469505CA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" y="-1399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/>
          <a:srcRect r="40263" b="-11570"/>
          <a:stretch>
            <a:fillRect/>
          </a:stretch>
        </p:blipFill>
        <p:spPr>
          <a:xfrm>
            <a:off x="323523" y="518117"/>
            <a:ext cx="2232251" cy="504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/>
          <a:srcRect l="4804" t="8396" b="6425"/>
          <a:stretch>
            <a:fillRect/>
          </a:stretch>
        </p:blipFill>
        <p:spPr>
          <a:xfrm flipH="1">
            <a:off x="1907703" y="518117"/>
            <a:ext cx="6772357" cy="41044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2"/>
          <p:cNvSpPr txBox="1"/>
          <p:nvPr/>
        </p:nvSpPr>
        <p:spPr>
          <a:xfrm>
            <a:off x="2843811" y="1847069"/>
            <a:ext cx="6768754" cy="14465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400" b="1" i="0" u="none" strike="noStrike" kern="1200" cap="none" spc="0" baseline="0" smtClea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ДОБ</a:t>
            </a:r>
            <a:r>
              <a:rPr lang="sr-Cyrl-BA" sz="4400" b="1" dirty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  <a:latin typeface="Calibri" pitchFamily="34"/>
                <a:cs typeface="Arial" pitchFamily="34"/>
              </a:rPr>
              <a:t>Р</a:t>
            </a:r>
            <a:r>
              <a:rPr lang="x-none" sz="4400" b="1" i="0" u="none" strike="noStrike" kern="1200" cap="none" spc="0" baseline="0" smtClean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О </a:t>
            </a:r>
            <a:r>
              <a:rPr lang="x-none" sz="4400" b="1" i="0" u="none" strike="noStrike" kern="1200" cap="none" spc="0" baseline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ЈУТРО</a:t>
            </a:r>
            <a:endParaRPr lang="en-US" sz="4400" b="1" i="0" u="none" strike="noStrike" kern="1200" cap="none" spc="0" baseline="0" dirty="0">
              <a:solidFill>
                <a:srgbClr val="000000"/>
              </a:solidFill>
              <a:effectLst>
                <a:outerShdw>
                  <a:srgbClr val="000000"/>
                </a:outerShdw>
              </a:effectLst>
              <a:uFillTx/>
              <a:latin typeface="Calibri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400" b="1" i="0" u="none" strike="noStrike" kern="1200" cap="none" spc="0" baseline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 </a:t>
            </a:r>
            <a:r>
              <a:rPr lang="en-US" sz="4400" b="1" i="0" u="none" strike="noStrike" kern="1200" cap="none" spc="0" baseline="0" dirty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      </a:t>
            </a:r>
            <a:r>
              <a:rPr lang="x-none" sz="4400" b="1" i="0" u="none" strike="noStrike" kern="1200" cap="none" spc="0" baseline="0">
                <a:solidFill>
                  <a:srgbClr val="0000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ЂАЦИ!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" y="-1399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/>
          <p:nvPr/>
        </p:nvSpPr>
        <p:spPr>
          <a:xfrm>
            <a:off x="1187622" y="1203597"/>
            <a:ext cx="6696745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ГДЈЕ ЖИВЕ ЖИВОТИЊЕ? 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70" y="2235607"/>
            <a:ext cx="4360471" cy="290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1369"/>
            <a:ext cx="9179497" cy="516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7" y="555525"/>
            <a:ext cx="8886742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5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ЖИВОТИЊЕ </a:t>
            </a:r>
            <a:r>
              <a:rPr lang="x-none" sz="25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Arial" pitchFamily="34"/>
              </a:rPr>
              <a:t>ЖИВЕ</a:t>
            </a:r>
            <a:r>
              <a:rPr lang="x-none" sz="25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 У ОВИМ ЖИВОТНИМ СРЕДИНАМА</a:t>
            </a: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: </a:t>
            </a: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1" y="1259906"/>
            <a:ext cx="3456386" cy="165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/>
          <a:srcRect r="563" b="13102"/>
          <a:stretch>
            <a:fillRect/>
          </a:stretch>
        </p:blipFill>
        <p:spPr>
          <a:xfrm>
            <a:off x="899595" y="1231952"/>
            <a:ext cx="3240359" cy="161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5" y="3003794"/>
            <a:ext cx="3240359" cy="169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353" y="3037097"/>
            <a:ext cx="3408005" cy="1663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83568" y="2427734"/>
            <a:ext cx="1872205" cy="543068"/>
          </a:xfrm>
          <a:prstGeom prst="rect">
            <a:avLst/>
          </a:prstGeom>
          <a:solidFill>
            <a:srgbClr val="077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TextBox 12"/>
          <p:cNvSpPr txBox="1"/>
          <p:nvPr/>
        </p:nvSpPr>
        <p:spPr>
          <a:xfrm>
            <a:off x="683568" y="2357463"/>
            <a:ext cx="1728192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600" b="1" i="0" u="none" strike="noStrike" kern="1200" cap="none" spc="0" baseline="0">
                <a:solidFill>
                  <a:srgbClr val="FFFF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РИЈЕКЕ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4417" y="2427734"/>
            <a:ext cx="1872205" cy="543068"/>
          </a:xfrm>
          <a:prstGeom prst="rect">
            <a:avLst/>
          </a:prstGeom>
          <a:solidFill>
            <a:srgbClr val="077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Rectangle 13"/>
          <p:cNvSpPr/>
          <p:nvPr/>
        </p:nvSpPr>
        <p:spPr>
          <a:xfrm>
            <a:off x="647569" y="4133344"/>
            <a:ext cx="1872205" cy="543068"/>
          </a:xfrm>
          <a:prstGeom prst="rect">
            <a:avLst/>
          </a:prstGeom>
          <a:solidFill>
            <a:srgbClr val="077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" name="TextBox 13"/>
          <p:cNvSpPr txBox="1"/>
          <p:nvPr/>
        </p:nvSpPr>
        <p:spPr>
          <a:xfrm>
            <a:off x="6583596" y="2390766"/>
            <a:ext cx="1512167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600" b="1" i="0" u="none" strike="noStrike" kern="1200" cap="none" spc="0" baseline="0">
                <a:solidFill>
                  <a:srgbClr val="FFFF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ШУМЕ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770460" y="4081712"/>
            <a:ext cx="1476170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600" b="1" i="0" u="none" strike="noStrike" kern="1200" cap="none" spc="0" baseline="0">
                <a:solidFill>
                  <a:srgbClr val="FFFF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БАРЕ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07668" y="4122187"/>
            <a:ext cx="2038288" cy="543068"/>
          </a:xfrm>
          <a:prstGeom prst="rect">
            <a:avLst/>
          </a:prstGeom>
          <a:solidFill>
            <a:srgbClr val="077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TextBox 16"/>
          <p:cNvSpPr txBox="1"/>
          <p:nvPr/>
        </p:nvSpPr>
        <p:spPr>
          <a:xfrm>
            <a:off x="6188181" y="4089573"/>
            <a:ext cx="2104675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600" b="1" i="0" u="none" strike="noStrike" kern="1200" cap="none" spc="0" baseline="0">
                <a:solidFill>
                  <a:srgbClr val="FFFF00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ЛИВАДЕ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" y="-1399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683568" y="578175"/>
            <a:ext cx="5040556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 </a:t>
            </a:r>
            <a:r>
              <a:rPr lang="x-none" sz="4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РИЈЕКЕ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6983455" y="1563638"/>
            <a:ext cx="108011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РИБЕ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6876256" y="2423452"/>
            <a:ext cx="1656183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РИЈЕЧНИ РАКОВИ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901469" y="3590803"/>
            <a:ext cx="1628080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РИЈЕЧНЕ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ШКОЉКЕ</a:t>
            </a:r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3"/>
          <a:srcRect r="563" b="13102"/>
          <a:stretch>
            <a:fillRect/>
          </a:stretch>
        </p:blipFill>
        <p:spPr>
          <a:xfrm>
            <a:off x="719239" y="1347615"/>
            <a:ext cx="4572841" cy="319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4"/>
          <a:srcRect r="4780"/>
          <a:stretch>
            <a:fillRect/>
          </a:stretch>
        </p:blipFill>
        <p:spPr>
          <a:xfrm>
            <a:off x="5499037" y="1413122"/>
            <a:ext cx="1177143" cy="107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14600">
            <a:off x="5542780" y="3660572"/>
            <a:ext cx="1089653" cy="81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1851669"/>
            <a:ext cx="4078507" cy="237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" y="-1399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8288" y="492761"/>
            <a:ext cx="5040556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ШУМЕ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6765801" y="1670873"/>
            <a:ext cx="1800197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ВЈЕВЕРИЦ</a:t>
            </a: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E</a:t>
            </a:r>
            <a:endParaRPr lang="x-none" sz="2400" b="1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 pitchFamily="34"/>
              <a:cs typeface="Arial" pitchFamily="34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7314313" y="3947464"/>
            <a:ext cx="1368152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ЛИСИЦЕ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6444206" y="2744553"/>
            <a:ext cx="136815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ЗЕЧЕВИ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x-none" sz="2400" b="0" i="0" u="none" strike="noStrike" kern="1200" cap="none" spc="0" baseline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 pitchFamily="34"/>
              <a:cs typeface="Arial" pitchFamily="34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6" y="1338782"/>
            <a:ext cx="4536502" cy="318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187" y="3575550"/>
            <a:ext cx="1553958" cy="94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55351" y="2150860"/>
            <a:ext cx="1336267" cy="140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4028" y="1293062"/>
            <a:ext cx="949631" cy="106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9831" y="-1399"/>
            <a:ext cx="918383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7"/>
          <p:cNvSpPr txBox="1"/>
          <p:nvPr/>
        </p:nvSpPr>
        <p:spPr>
          <a:xfrm>
            <a:off x="683568" y="627534"/>
            <a:ext cx="5040556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БАРЕ</a:t>
            </a: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96974"/>
            <a:ext cx="4536502" cy="330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0" y="915570"/>
            <a:ext cx="1224134" cy="12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201107"/>
            <a:ext cx="1152125" cy="110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816571" y="3529227"/>
            <a:ext cx="792089" cy="12607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5580107" y="1275606"/>
            <a:ext cx="1265017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ЖАБЕ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696233" y="4044354"/>
            <a:ext cx="108011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РОДЕ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6459257" y="2674839"/>
            <a:ext cx="2088233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400" b="1" i="0" u="none" strike="noStrike" kern="1200" cap="none" spc="0" baseline="0" smtClean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ВИЛИН </a:t>
            </a:r>
            <a:r>
              <a:rPr lang="x-none" sz="2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КОЊИЦИ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" y="-1399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"/>
          <p:cNvSpPr txBox="1"/>
          <p:nvPr/>
        </p:nvSpPr>
        <p:spPr>
          <a:xfrm>
            <a:off x="611559" y="555525"/>
            <a:ext cx="6768754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44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ЛИВАДЕ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96" y="1347615"/>
            <a:ext cx="5242438" cy="31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40350" y="1062487"/>
            <a:ext cx="861227" cy="10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44" y="2117430"/>
            <a:ext cx="1202024" cy="110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312" y="3961317"/>
            <a:ext cx="1872206" cy="8212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5854034" y="1347615"/>
            <a:ext cx="174230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ЛЕПТИРИ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934151" y="2407011"/>
            <a:ext cx="174230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МИШЕВИ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5818244" y="3550688"/>
            <a:ext cx="189381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8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СКАКАВЦИ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6" y="-1399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7"/>
          <p:cNvSpPr txBox="1"/>
          <p:nvPr/>
        </p:nvSpPr>
        <p:spPr>
          <a:xfrm>
            <a:off x="1586730" y="1131588"/>
            <a:ext cx="6015526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ЗАДАТАК ЗА САМОСТАЛАН РАД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187622" y="2211714"/>
            <a:ext cx="6480718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ИЗАБЕРИ  ЈЕДНУ ЖИВОТНУ СРЕДИНУ И ЊЕНЕ ЖИВОТИЊЕ</a:t>
            </a:r>
            <a:r>
              <a:rPr lang="x-none" sz="3200" b="1" i="0" u="none" strike="noStrike" kern="1200" cap="none" spc="0" baseline="0" smtClean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,</a:t>
            </a:r>
            <a:endParaRPr lang="sr-Cyrl-BA" sz="3200" b="1" i="0" u="none" strike="noStrike" kern="1200" cap="none" spc="0" baseline="0" dirty="0" smtClean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 pitchFamily="34"/>
              <a:cs typeface="Arial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1" i="0" u="none" strike="noStrike" kern="1200" cap="none" spc="0" baseline="0" smtClean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 </a:t>
            </a:r>
            <a:r>
              <a:rPr lang="x-none" sz="3200" b="1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 pitchFamily="34"/>
                <a:cs typeface="Arial" pitchFamily="34"/>
              </a:rPr>
              <a:t>ТЕ ИХ НАЦРТАЈ У СВОЈУ СВЕСКУ.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63</Words>
  <Application>Microsoft Office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Chalkboard PowerPoint Presentation</dc:title>
  <dc:creator>Windows User</dc:creator>
  <cp:lastModifiedBy>Dell</cp:lastModifiedBy>
  <cp:revision>69</cp:revision>
  <dcterms:created xsi:type="dcterms:W3CDTF">2011-05-07T15:33:03Z</dcterms:created>
  <dcterms:modified xsi:type="dcterms:W3CDTF">2020-04-11T10:08:19Z</dcterms:modified>
</cp:coreProperties>
</file>