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EA8EE-A799-4CEC-992A-6C552CD2965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643314"/>
            <a:ext cx="7772400" cy="1470025"/>
          </a:xfrm>
        </p:spPr>
        <p:txBody>
          <a:bodyPr/>
          <a:lstStyle/>
          <a:p>
            <a:r>
              <a:rPr lang="sr-Latn-RS" b="1" dirty="0" smtClean="0"/>
              <a:t>IX</a:t>
            </a:r>
            <a:r>
              <a:rPr lang="sr-Cyrl-RS" b="1" dirty="0" smtClean="0"/>
              <a:t> разред - Историја</a:t>
            </a:r>
            <a:endParaRPr lang="en-US" b="1" dirty="0"/>
          </a:p>
        </p:txBody>
      </p:sp>
      <p:pic>
        <p:nvPicPr>
          <p:cNvPr id="4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857232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СОЦИЈАЛИСТИЧКА ЈУГОСЛАВИЈА (1945-1951)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Привредни, друштвени и културни развој Југославије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Индрустријализација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Урбанизација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Просвјета и култура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Утицај масовне културе са запада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b="1" dirty="0" smtClean="0"/>
              <a:t>СВИЈЕТ ПОСЛИЈЕ ДРУГОГ СВЈЕТСКОГ РАТА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Раскол међу побједницима</a:t>
            </a:r>
          </a:p>
          <a:p>
            <a:pPr lvl="7">
              <a:buFont typeface="Wingdings" pitchFamily="2" charset="2"/>
              <a:buChar char="v"/>
            </a:pPr>
            <a:r>
              <a:rPr lang="sr-Cyrl-RS" sz="1600" dirty="0" smtClean="0"/>
              <a:t>Капиталистички запад</a:t>
            </a:r>
          </a:p>
          <a:p>
            <a:pPr lvl="7">
              <a:buFont typeface="Wingdings" pitchFamily="2" charset="2"/>
              <a:buChar char="v"/>
            </a:pPr>
            <a:r>
              <a:rPr lang="sr-Cyrl-RS" sz="1600" dirty="0" smtClean="0"/>
              <a:t>Ширење социјализма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Организација уједињених нација (ОУН) – циљ чување мира и безбједности у свијету – Сан Франциско 1945. </a:t>
            </a:r>
            <a:r>
              <a:rPr lang="sr-Cyrl-RS" sz="2000" dirty="0" smtClean="0"/>
              <a:t>године</a:t>
            </a:r>
            <a:endParaRPr lang="sr-Cyrl-RS" sz="2000" dirty="0" smtClean="0"/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Деколонизација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Неоколонијализам 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/>
              <a:t>Покрет несврстаних </a:t>
            </a:r>
          </a:p>
          <a:p>
            <a:pPr lvl="1">
              <a:buFont typeface="Wingdings" pitchFamily="2" charset="2"/>
              <a:buChar char="v"/>
            </a:pPr>
            <a:r>
              <a:rPr lang="sr-Cyrl-RS" sz="1600" dirty="0" smtClean="0"/>
              <a:t>Оснивачи: Џабахарлал Нехру</a:t>
            </a:r>
          </a:p>
          <a:p>
            <a:pPr lvl="1">
              <a:buNone/>
            </a:pPr>
            <a:r>
              <a:rPr lang="sr-Cyrl-RS" sz="1600" dirty="0" smtClean="0"/>
              <a:t>		                Јосип Броз Тито</a:t>
            </a:r>
          </a:p>
          <a:p>
            <a:pPr lvl="1">
              <a:buNone/>
            </a:pPr>
            <a:r>
              <a:rPr lang="sr-Cyrl-RS" sz="1600" dirty="0" smtClean="0"/>
              <a:t>		                Томал Абдел Нехру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СВИЈЕТ ПОСЛИЈЕ ДРУГОГ СВЈЕТСКОГ РАТА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785818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Блоковска подјела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НАТО-пакт – </a:t>
            </a:r>
            <a:r>
              <a:rPr lang="sr-Cyrl-RS" sz="2400" dirty="0" smtClean="0"/>
              <a:t>1949</a:t>
            </a:r>
            <a:r>
              <a:rPr lang="sr-Cyrl-RS" sz="2400" dirty="0" smtClean="0"/>
              <a:t>. </a:t>
            </a:r>
            <a:r>
              <a:rPr lang="sr-Cyrl-RS" sz="2400" dirty="0" smtClean="0"/>
              <a:t>године </a:t>
            </a:r>
            <a:r>
              <a:rPr lang="sr-Cyrl-RS" sz="2400" dirty="0" smtClean="0"/>
              <a:t>– Брисел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Варшавски уговор – </a:t>
            </a:r>
            <a:r>
              <a:rPr lang="sr-Cyrl-RS" sz="2400" dirty="0" smtClean="0"/>
              <a:t> </a:t>
            </a:r>
            <a:r>
              <a:rPr lang="sr-Cyrl-RS" sz="2400" dirty="0" smtClean="0"/>
              <a:t>1955. </a:t>
            </a:r>
            <a:r>
              <a:rPr lang="sr-Cyrl-RS" sz="2400" dirty="0" smtClean="0"/>
              <a:t>године </a:t>
            </a:r>
            <a:r>
              <a:rPr lang="sr-Cyrl-RS" sz="2400" dirty="0" smtClean="0"/>
              <a:t>– Москва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Хладни рат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СВИЈЕТ ПОСЛИЈЕ ДРУГОГ СВЈЕТСКОГ РАТА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Регионални ратови и кризе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Берлинска криза – 1948. </a:t>
            </a:r>
            <a:r>
              <a:rPr lang="sr-Cyrl-RS" sz="2400" dirty="0" smtClean="0"/>
              <a:t>године</a:t>
            </a:r>
            <a:endParaRPr lang="sr-Cyrl-RS" sz="2400" dirty="0" smtClean="0"/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Корејски рат – 1950.-1953. </a:t>
            </a:r>
            <a:r>
              <a:rPr lang="sr-Cyrl-RS" sz="2400" dirty="0" smtClean="0"/>
              <a:t>године</a:t>
            </a:r>
            <a:endParaRPr lang="sr-Cyrl-RS" sz="2400" dirty="0" smtClean="0"/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Кубанска ракетна криза – 1962. </a:t>
            </a:r>
            <a:r>
              <a:rPr lang="sr-Cyrl-RS" sz="2400" dirty="0" smtClean="0"/>
              <a:t>године</a:t>
            </a:r>
            <a:endParaRPr lang="sr-Cyrl-RS" sz="2400" dirty="0" smtClean="0"/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Вијетнамски рат – 1954.-1973. </a:t>
            </a:r>
            <a:r>
              <a:rPr lang="sr-Cyrl-RS" sz="2400" dirty="0" smtClean="0"/>
              <a:t>године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СВИЈЕТ ПОСЛИЈЕ ДРУГОГ СВЈЕТСКОГ РАТА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Слом комунизма у Европи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Обнављање вишестраначке парламентарне демократије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Комунистички поредак срушен у Чехословачкој, Мађарској, Бугарској, Румунији,Југославији,Албанији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1991. </a:t>
            </a:r>
            <a:r>
              <a:rPr lang="sr-Cyrl-RS" sz="2400" dirty="0" smtClean="0"/>
              <a:t>године </a:t>
            </a:r>
            <a:r>
              <a:rPr lang="sr-Cyrl-RS" sz="2400" dirty="0" smtClean="0"/>
              <a:t>СССР је престао да постоји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Побједа запада у Хладном рату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Америчка хегемонија – превласт САД у свијету 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Ширење Европске уније (ЕУ)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СВИЈЕТ ПОСЛИЈЕ ДРУГОГ СВЈЕТСКОГ РАТА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Свијет на почетку </a:t>
            </a:r>
            <a:r>
              <a:rPr lang="sr-Latn-RS" dirty="0" smtClean="0"/>
              <a:t>XXI</a:t>
            </a:r>
            <a:r>
              <a:rPr lang="sr-Cyrl-RS" dirty="0" smtClean="0"/>
              <a:t> вијека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Глобализација  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Тероризам 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Укидање апартхејда у Јужноафричкој Републици</a:t>
            </a:r>
          </a:p>
          <a:p>
            <a:pPr lvl="1">
              <a:buFont typeface="Wingdings" pitchFamily="2" charset="2"/>
              <a:buChar char="v"/>
            </a:pPr>
            <a:r>
              <a:rPr lang="sr-Cyrl-RS" sz="2000" dirty="0" smtClean="0"/>
              <a:t>Нелсон Мандела – први црначки предсједник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СОЦИЈАЛИСТИЧКА ЈУГОСЛАВИЈА (1945-1951)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Успостављање комунистичког поретка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Обрачун ратног побједника са пораженима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Проглашење ФНРЈ (Федеративне Народне Републике Југославије)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Обнова земље – “Нема одмора док траје обнова”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Омладинске радне акције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Национализација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Аграрна реформа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Колонизација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СОЦИЈАЛИСТИЧКА ЈУГОСЛАВИЈА (1945-1951)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Спољна политика Југославије од 1945. до 1948.</a:t>
            </a:r>
          </a:p>
          <a:p>
            <a:pPr lvl="1">
              <a:buFont typeface="Wingdings" pitchFamily="2" charset="2"/>
              <a:buChar char="v"/>
            </a:pPr>
            <a:r>
              <a:rPr lang="sr-Cyrl-RS" sz="2000" dirty="0" smtClean="0"/>
              <a:t>Ослонац на СССР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Информациони биро 1947. </a:t>
            </a:r>
            <a:r>
              <a:rPr lang="sr-Cyrl-RS" sz="2400" dirty="0" smtClean="0"/>
              <a:t>године</a:t>
            </a:r>
            <a:endParaRPr lang="sr-Cyrl-RS" sz="2400" dirty="0" smtClean="0"/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Отпор КРЈ Стаљину 1948. </a:t>
            </a:r>
            <a:r>
              <a:rPr lang="sr-Cyrl-RS" sz="2400" dirty="0" smtClean="0"/>
              <a:t>године</a:t>
            </a:r>
            <a:endParaRPr lang="sr-Cyrl-RS" sz="2400" dirty="0" smtClean="0"/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Помирење са СССР-ом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Радничко самоуправљање</a:t>
            </a:r>
          </a:p>
          <a:p>
            <a:pPr>
              <a:buNone/>
            </a:pPr>
            <a:r>
              <a:rPr lang="sr-Cyrl-R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СОЦИЈАЛИСТИЧКА ЈУГОСЛАВИЈА (1945-1951)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Привредна, политичка и друштвена криза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Јачање национализма у републикама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децентрализација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zadin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Pozadina</Template>
  <TotalTime>50</TotalTime>
  <Words>289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Pozadina</vt:lpstr>
      <vt:lpstr>IX разред - Историја</vt:lpstr>
      <vt:lpstr>СВИЈЕТ ПОСЛИЈЕ ДРУГОГ СВЈЕТСКОГ РАТА</vt:lpstr>
      <vt:lpstr>СВИЈЕТ ПОСЛИЈЕ ДРУГОГ СВЈЕТСКОГ РАТА</vt:lpstr>
      <vt:lpstr>СВИЈЕТ ПОСЛИЈЕ ДРУГОГ СВЈЕТСКОГ РАТА</vt:lpstr>
      <vt:lpstr>СВИЈЕТ ПОСЛИЈЕ ДРУГОГ СВЈЕТСКОГ РАТА</vt:lpstr>
      <vt:lpstr>СВИЈЕТ ПОСЛИЈЕ ДРУГОГ СВЈЕТСКОГ РАТА</vt:lpstr>
      <vt:lpstr>СОЦИЈАЛИСТИЧКА ЈУГОСЛАВИЈА (1945-1951)</vt:lpstr>
      <vt:lpstr>СОЦИЈАЛИСТИЧКА ЈУГОСЛАВИЈА (1945-1951)</vt:lpstr>
      <vt:lpstr>СОЦИЈАЛИСТИЧКА ЈУГОСЛАВИЈА (1945-1951)</vt:lpstr>
      <vt:lpstr>СОЦИЈАЛИСТИЧКА ЈУГОСЛАВИЈА (1945-1951)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 разред - Историја</dc:title>
  <dc:creator>Sukalo</dc:creator>
  <cp:lastModifiedBy>Sukalo</cp:lastModifiedBy>
  <cp:revision>7</cp:revision>
  <dcterms:created xsi:type="dcterms:W3CDTF">2020-04-27T21:39:00Z</dcterms:created>
  <dcterms:modified xsi:type="dcterms:W3CDTF">2020-04-30T07:44:38Z</dcterms:modified>
</cp:coreProperties>
</file>