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4" r:id="rId1"/>
  </p:sldMasterIdLst>
  <p:sldIdLst>
    <p:sldId id="268" r:id="rId2"/>
    <p:sldId id="270" r:id="rId3"/>
    <p:sldId id="277" r:id="rId4"/>
    <p:sldId id="279" r:id="rId5"/>
    <p:sldId id="276" r:id="rId6"/>
    <p:sldId id="26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4D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Umereni stil 2 – Naglašav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Umereni stil 2 – Naglašav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Bez stila, bez koordinatne mrež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ila, koordinatna mreža tabel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2838BEF-8BB2-4498-84A7-C5851F593DF1}" styleName="Umereni stil 4 – Naglašavanj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RS"/>
              <a:t>Kliknite da biste uredili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722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38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9028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255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ponuđenim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7722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čno ili neta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575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767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735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89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152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4449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2856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001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80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6351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RS"/>
              <a:t>Kliknite na ikonu da dodate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959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517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:a16="http://schemas.microsoft.com/office/drawing/2014/main" xmlns="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8965"/>
            <a:ext cx="12191999" cy="7169426"/>
          </a:xfrm>
        </p:spPr>
      </p:pic>
      <p:sp>
        <p:nvSpPr>
          <p:cNvPr id="6" name="Okvir za tekst 5">
            <a:extLst>
              <a:ext uri="{FF2B5EF4-FFF2-40B4-BE49-F238E27FC236}">
                <a16:creationId xmlns:a16="http://schemas.microsoft.com/office/drawing/2014/main" xmlns="" id="{F4585420-238C-4A1B-836A-6D6DE6A55D1F}"/>
              </a:ext>
            </a:extLst>
          </p:cNvPr>
          <p:cNvSpPr txBox="1"/>
          <p:nvPr/>
        </p:nvSpPr>
        <p:spPr>
          <a:xfrm>
            <a:off x="2221864" y="1540280"/>
            <a:ext cx="7500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ПИСМЕНО</a:t>
            </a:r>
            <a:r>
              <a:rPr lang="sr-Latn-R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ДИЈЕЉЕЊЕ</a:t>
            </a:r>
            <a:endParaRPr lang="sr-Cyrl-R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xmlns="" id="{23BDC313-48D6-44C4-A5EA-137A64C2AB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6949" y="2517914"/>
            <a:ext cx="5090560" cy="41081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14">
            <a:extLst>
              <a:ext uri="{FF2B5EF4-FFF2-40B4-BE49-F238E27FC236}">
                <a16:creationId xmlns:a16="http://schemas.microsoft.com/office/drawing/2014/main" xmlns="" id="{4C22164E-1DC5-48C9-B0CD-0EA2D28574EE}"/>
              </a:ext>
            </a:extLst>
          </p:cNvPr>
          <p:cNvSpPr txBox="1"/>
          <p:nvPr/>
        </p:nvSpPr>
        <p:spPr>
          <a:xfrm>
            <a:off x="991059" y="575008"/>
            <a:ext cx="4495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4. РАЗРЕД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52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:a16="http://schemas.microsoft.com/office/drawing/2014/main" xmlns="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1999" cy="7169426"/>
          </a:xfrm>
        </p:spPr>
      </p:pic>
      <p:sp>
        <p:nvSpPr>
          <p:cNvPr id="7" name="Okvir za tekst 6">
            <a:extLst>
              <a:ext uri="{FF2B5EF4-FFF2-40B4-BE49-F238E27FC236}">
                <a16:creationId xmlns:a16="http://schemas.microsoft.com/office/drawing/2014/main" xmlns="" id="{F4FE5AC1-993A-421E-814C-9AD91DCE35AE}"/>
              </a:ext>
            </a:extLst>
          </p:cNvPr>
          <p:cNvSpPr txBox="1"/>
          <p:nvPr/>
        </p:nvSpPr>
        <p:spPr>
          <a:xfrm>
            <a:off x="975971" y="584587"/>
            <a:ext cx="97703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Рачунање у таблици </a:t>
            </a:r>
            <a:r>
              <a:rPr lang="sr-Cyrl-R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мјесних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вриједности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6" name="Okvir za tekst 25">
            <a:extLst>
              <a:ext uri="{FF2B5EF4-FFF2-40B4-BE49-F238E27FC236}">
                <a16:creationId xmlns:a16="http://schemas.microsoft.com/office/drawing/2014/main" xmlns="" id="{E750EC89-4622-4B19-B32B-FCA16F703F77}"/>
              </a:ext>
            </a:extLst>
          </p:cNvPr>
          <p:cNvSpPr txBox="1"/>
          <p:nvPr/>
        </p:nvSpPr>
        <p:spPr>
          <a:xfrm>
            <a:off x="4953200" y="3561014"/>
            <a:ext cx="638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Cyrl-R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3= 1</a:t>
            </a:r>
            <a:r>
              <a:rPr lang="sr-Cyrl-R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     </a:t>
            </a:r>
            <a:r>
              <a:rPr lang="sr-Cyrl-R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R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sr-Cyrl-R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3</a:t>
            </a:r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sr-Cyrl-R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Cyrl-R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    </a:t>
            </a:r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Cyrl-R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- 3</a:t>
            </a:r>
            <a:r>
              <a:rPr lang="sr-Cyrl-R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sr-Cyrl-R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r-Cyrl-R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en-US" sz="2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ela 7">
            <a:extLst>
              <a:ext uri="{FF2B5EF4-FFF2-40B4-BE49-F238E27FC236}">
                <a16:creationId xmlns:a16="http://schemas.microsoft.com/office/drawing/2014/main" xmlns="" id="{2F82519B-CC51-4F24-BA45-3C74D0AFF5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191118"/>
              </p:ext>
            </p:extLst>
          </p:nvPr>
        </p:nvGraphicFramePr>
        <p:xfrm>
          <a:off x="929582" y="1346519"/>
          <a:ext cx="3064270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8602">
                  <a:extLst>
                    <a:ext uri="{9D8B030D-6E8A-4147-A177-3AD203B41FA5}">
                      <a16:colId xmlns:a16="http://schemas.microsoft.com/office/drawing/2014/main" xmlns="" val="2251736816"/>
                    </a:ext>
                  </a:extLst>
                </a:gridCol>
                <a:gridCol w="993913">
                  <a:extLst>
                    <a:ext uri="{9D8B030D-6E8A-4147-A177-3AD203B41FA5}">
                      <a16:colId xmlns:a16="http://schemas.microsoft.com/office/drawing/2014/main" xmlns="" val="3727868383"/>
                    </a:ext>
                  </a:extLst>
                </a:gridCol>
                <a:gridCol w="1071755">
                  <a:extLst>
                    <a:ext uri="{9D8B030D-6E8A-4147-A177-3AD203B41FA5}">
                      <a16:colId xmlns:a16="http://schemas.microsoft.com/office/drawing/2014/main" xmlns="" val="3801811189"/>
                    </a:ext>
                  </a:extLst>
                </a:gridCol>
              </a:tblGrid>
              <a:tr h="519526">
                <a:tc>
                  <a:txBody>
                    <a:bodyPr/>
                    <a:lstStyle/>
                    <a:p>
                      <a:pPr algn="ctr"/>
                      <a:r>
                        <a:rPr lang="sr-Cyrl-RS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Ј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39449389"/>
                  </a:ext>
                </a:extLst>
              </a:tr>
              <a:tr h="2200344">
                <a:tc>
                  <a:txBody>
                    <a:bodyPr/>
                    <a:lstStyle/>
                    <a:p>
                      <a:pPr algn="ctr"/>
                      <a:r>
                        <a:rPr lang="sr-Latn-RS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Cyrl-RS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3200" dirty="0">
                        <a:solidFill>
                          <a:srgbClr val="92D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sr-Latn-RS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r-Cyrl-RS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6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sr-Cyrl-R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sr-Latn-R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sr-Latn-R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sr-Cyrl-R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sr-Latn-R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sr-Cyrl-R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Latn-R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sr-Cyrl-R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sr-Latn-R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9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sr-Cyrl-R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endParaRPr lang="sr-Latn-R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sr-Latn-R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sr-Latn-R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sr-Cyrl-R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sr-Cyrl-R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7503219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xmlns="" id="{CE5145F9-9DAC-4448-AE6B-F9D0014790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969038"/>
              </p:ext>
            </p:extLst>
          </p:nvPr>
        </p:nvGraphicFramePr>
        <p:xfrm>
          <a:off x="6401665" y="1557252"/>
          <a:ext cx="3631094" cy="1195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588">
                  <a:extLst>
                    <a:ext uri="{9D8B030D-6E8A-4147-A177-3AD203B41FA5}">
                      <a16:colId xmlns:a16="http://schemas.microsoft.com/office/drawing/2014/main" xmlns="" val="873449141"/>
                    </a:ext>
                  </a:extLst>
                </a:gridCol>
                <a:gridCol w="1300403">
                  <a:extLst>
                    <a:ext uri="{9D8B030D-6E8A-4147-A177-3AD203B41FA5}">
                      <a16:colId xmlns:a16="http://schemas.microsoft.com/office/drawing/2014/main" xmlns="" val="226382797"/>
                    </a:ext>
                  </a:extLst>
                </a:gridCol>
                <a:gridCol w="1432103">
                  <a:extLst>
                    <a:ext uri="{9D8B030D-6E8A-4147-A177-3AD203B41FA5}">
                      <a16:colId xmlns:a16="http://schemas.microsoft.com/office/drawing/2014/main" xmlns="" val="1630808289"/>
                    </a:ext>
                  </a:extLst>
                </a:gridCol>
              </a:tblGrid>
              <a:tr h="491291">
                <a:tc>
                  <a:txBody>
                    <a:bodyPr/>
                    <a:lstStyle/>
                    <a:p>
                      <a:pPr algn="ctr"/>
                      <a:r>
                        <a:rPr lang="sr-Cyrl-RS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Ј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40135033"/>
                  </a:ext>
                </a:extLst>
              </a:tr>
              <a:tr h="616293">
                <a:tc>
                  <a:txBody>
                    <a:bodyPr/>
                    <a:lstStyle/>
                    <a:p>
                      <a:r>
                        <a:rPr lang="sr-Cyrl-RS" sz="3200" dirty="0">
                          <a:solidFill>
                            <a:srgbClr val="92D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endParaRPr lang="en-US" sz="3200" dirty="0">
                        <a:solidFill>
                          <a:srgbClr val="92D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980639"/>
                  </a:ext>
                </a:extLst>
              </a:tr>
            </a:tbl>
          </a:graphicData>
        </a:graphic>
      </p:graphicFrame>
      <p:cxnSp>
        <p:nvCxnSpPr>
          <p:cNvPr id="18" name="Prava linija spajanja 17">
            <a:extLst>
              <a:ext uri="{FF2B5EF4-FFF2-40B4-BE49-F238E27FC236}">
                <a16:creationId xmlns:a16="http://schemas.microsoft.com/office/drawing/2014/main" xmlns="" id="{B3565625-0913-4C88-91C4-C3A9C2E2BC41}"/>
              </a:ext>
            </a:extLst>
          </p:cNvPr>
          <p:cNvCxnSpPr>
            <a:cxnSpLocks/>
          </p:cNvCxnSpPr>
          <p:nvPr/>
        </p:nvCxnSpPr>
        <p:spPr>
          <a:xfrm>
            <a:off x="1163392" y="2908852"/>
            <a:ext cx="5746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rava linija spajanja 23">
            <a:extLst>
              <a:ext uri="{FF2B5EF4-FFF2-40B4-BE49-F238E27FC236}">
                <a16:creationId xmlns:a16="http://schemas.microsoft.com/office/drawing/2014/main" xmlns="" id="{BF1F4A08-B9B9-4658-869E-B4A0ED463D0B}"/>
              </a:ext>
            </a:extLst>
          </p:cNvPr>
          <p:cNvCxnSpPr>
            <a:cxnSpLocks/>
          </p:cNvCxnSpPr>
          <p:nvPr/>
        </p:nvCxnSpPr>
        <p:spPr>
          <a:xfrm>
            <a:off x="2074555" y="3724008"/>
            <a:ext cx="5499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rava linija spajanja 24">
            <a:extLst>
              <a:ext uri="{FF2B5EF4-FFF2-40B4-BE49-F238E27FC236}">
                <a16:creationId xmlns:a16="http://schemas.microsoft.com/office/drawing/2014/main" xmlns="" id="{CC8E9882-73B7-4220-A793-D8E7BA77E903}"/>
              </a:ext>
            </a:extLst>
          </p:cNvPr>
          <p:cNvCxnSpPr>
            <a:cxnSpLocks/>
          </p:cNvCxnSpPr>
          <p:nvPr/>
        </p:nvCxnSpPr>
        <p:spPr>
          <a:xfrm>
            <a:off x="3301900" y="4102213"/>
            <a:ext cx="6084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xmlns="" id="{89C7B70D-FD95-4ADD-AFCF-5B201218F3B5}"/>
              </a:ext>
            </a:extLst>
          </p:cNvPr>
          <p:cNvSpPr/>
          <p:nvPr/>
        </p:nvSpPr>
        <p:spPr>
          <a:xfrm>
            <a:off x="4838770" y="1822802"/>
            <a:ext cx="914400" cy="9144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3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Okvir za tekst 22">
            <a:extLst>
              <a:ext uri="{FF2B5EF4-FFF2-40B4-BE49-F238E27FC236}">
                <a16:creationId xmlns:a16="http://schemas.microsoft.com/office/drawing/2014/main" xmlns="" id="{0B3E0F84-50EA-464D-9E39-FFC91D79BA93}"/>
              </a:ext>
            </a:extLst>
          </p:cNvPr>
          <p:cNvSpPr txBox="1"/>
          <p:nvPr/>
        </p:nvSpPr>
        <p:spPr>
          <a:xfrm>
            <a:off x="5638800" y="282271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7" name="Okvir za tekst 26">
            <a:extLst>
              <a:ext uri="{FF2B5EF4-FFF2-40B4-BE49-F238E27FC236}">
                <a16:creationId xmlns:a16="http://schemas.microsoft.com/office/drawing/2014/main" xmlns="" id="{293EC151-ED41-4C58-B3CB-4D50C560F0A5}"/>
              </a:ext>
            </a:extLst>
          </p:cNvPr>
          <p:cNvSpPr txBox="1"/>
          <p:nvPr/>
        </p:nvSpPr>
        <p:spPr>
          <a:xfrm>
            <a:off x="1283589" y="2351469"/>
            <a:ext cx="3898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32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Okvir za tekst 31">
            <a:extLst>
              <a:ext uri="{FF2B5EF4-FFF2-40B4-BE49-F238E27FC236}">
                <a16:creationId xmlns:a16="http://schemas.microsoft.com/office/drawing/2014/main" xmlns="" id="{20F17984-A2EC-4FF0-BC00-8ACE22C51DB7}"/>
              </a:ext>
            </a:extLst>
          </p:cNvPr>
          <p:cNvSpPr txBox="1"/>
          <p:nvPr/>
        </p:nvSpPr>
        <p:spPr>
          <a:xfrm>
            <a:off x="990040" y="2299777"/>
            <a:ext cx="3209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32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Okvir za tekst 33">
            <a:extLst>
              <a:ext uri="{FF2B5EF4-FFF2-40B4-BE49-F238E27FC236}">
                <a16:creationId xmlns:a16="http://schemas.microsoft.com/office/drawing/2014/main" xmlns="" id="{67627325-39D7-400E-8930-DB16C85739BC}"/>
              </a:ext>
            </a:extLst>
          </p:cNvPr>
          <p:cNvSpPr txBox="1"/>
          <p:nvPr/>
        </p:nvSpPr>
        <p:spPr>
          <a:xfrm>
            <a:off x="1281462" y="285245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32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Okvir za tekst 34">
            <a:extLst>
              <a:ext uri="{FF2B5EF4-FFF2-40B4-BE49-F238E27FC236}">
                <a16:creationId xmlns:a16="http://schemas.microsoft.com/office/drawing/2014/main" xmlns="" id="{AC24BB2C-2F70-435A-B978-6AE4FF973326}"/>
              </a:ext>
            </a:extLst>
          </p:cNvPr>
          <p:cNvSpPr txBox="1"/>
          <p:nvPr/>
        </p:nvSpPr>
        <p:spPr>
          <a:xfrm>
            <a:off x="2250038" y="282271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32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Okvir za tekst 35">
            <a:extLst>
              <a:ext uri="{FF2B5EF4-FFF2-40B4-BE49-F238E27FC236}">
                <a16:creationId xmlns:a16="http://schemas.microsoft.com/office/drawing/2014/main" xmlns="" id="{E34F08A8-1328-432E-9269-2F87DE945EEC}"/>
              </a:ext>
            </a:extLst>
          </p:cNvPr>
          <p:cNvSpPr txBox="1"/>
          <p:nvPr/>
        </p:nvSpPr>
        <p:spPr>
          <a:xfrm>
            <a:off x="2270825" y="3186732"/>
            <a:ext cx="336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32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Okvir za tekst 36">
            <a:extLst>
              <a:ext uri="{FF2B5EF4-FFF2-40B4-BE49-F238E27FC236}">
                <a16:creationId xmlns:a16="http://schemas.microsoft.com/office/drawing/2014/main" xmlns="" id="{3D562139-7708-49ED-AD53-045CD0FC5FF6}"/>
              </a:ext>
            </a:extLst>
          </p:cNvPr>
          <p:cNvSpPr txBox="1"/>
          <p:nvPr/>
        </p:nvSpPr>
        <p:spPr>
          <a:xfrm>
            <a:off x="1917364" y="3121440"/>
            <a:ext cx="3209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32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Okvir za tekst 40">
            <a:extLst>
              <a:ext uri="{FF2B5EF4-FFF2-40B4-BE49-F238E27FC236}">
                <a16:creationId xmlns:a16="http://schemas.microsoft.com/office/drawing/2014/main" xmlns="" id="{BCED0B44-227B-41D1-A772-2F727E1B4E93}"/>
              </a:ext>
            </a:extLst>
          </p:cNvPr>
          <p:cNvSpPr txBox="1"/>
          <p:nvPr/>
        </p:nvSpPr>
        <p:spPr>
          <a:xfrm>
            <a:off x="2216910" y="3660050"/>
            <a:ext cx="4229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32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Okvir za tekst 42">
            <a:extLst>
              <a:ext uri="{FF2B5EF4-FFF2-40B4-BE49-F238E27FC236}">
                <a16:creationId xmlns:a16="http://schemas.microsoft.com/office/drawing/2014/main" xmlns="" id="{E0CAD757-B87C-4F2C-8FD6-C88232EFAA67}"/>
              </a:ext>
            </a:extLst>
          </p:cNvPr>
          <p:cNvSpPr txBox="1"/>
          <p:nvPr/>
        </p:nvSpPr>
        <p:spPr>
          <a:xfrm>
            <a:off x="3468585" y="3225051"/>
            <a:ext cx="3347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32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Okvir za tekst 43">
            <a:extLst>
              <a:ext uri="{FF2B5EF4-FFF2-40B4-BE49-F238E27FC236}">
                <a16:creationId xmlns:a16="http://schemas.microsoft.com/office/drawing/2014/main" xmlns="" id="{1CD5487E-4814-45BD-8301-2931B742D117}"/>
              </a:ext>
            </a:extLst>
          </p:cNvPr>
          <p:cNvSpPr txBox="1"/>
          <p:nvPr/>
        </p:nvSpPr>
        <p:spPr>
          <a:xfrm>
            <a:off x="3415179" y="3598663"/>
            <a:ext cx="4229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32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Okvir za tekst 44">
            <a:extLst>
              <a:ext uri="{FF2B5EF4-FFF2-40B4-BE49-F238E27FC236}">
                <a16:creationId xmlns:a16="http://schemas.microsoft.com/office/drawing/2014/main" xmlns="" id="{D23DE017-A060-4870-8047-A975DAA5541A}"/>
              </a:ext>
            </a:extLst>
          </p:cNvPr>
          <p:cNvSpPr txBox="1"/>
          <p:nvPr/>
        </p:nvSpPr>
        <p:spPr>
          <a:xfrm>
            <a:off x="3141440" y="3517438"/>
            <a:ext cx="3209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32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Okvir za tekst 45">
            <a:extLst>
              <a:ext uri="{FF2B5EF4-FFF2-40B4-BE49-F238E27FC236}">
                <a16:creationId xmlns:a16="http://schemas.microsoft.com/office/drawing/2014/main" xmlns="" id="{E2EE2945-3EA7-40E8-B96C-203843A66371}"/>
              </a:ext>
            </a:extLst>
          </p:cNvPr>
          <p:cNvSpPr txBox="1"/>
          <p:nvPr/>
        </p:nvSpPr>
        <p:spPr>
          <a:xfrm>
            <a:off x="3403468" y="4018914"/>
            <a:ext cx="389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32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Okvir za tekst 46">
            <a:extLst>
              <a:ext uri="{FF2B5EF4-FFF2-40B4-BE49-F238E27FC236}">
                <a16:creationId xmlns:a16="http://schemas.microsoft.com/office/drawing/2014/main" xmlns="" id="{3378A84E-2B1B-4D31-B426-16CA67ECC7C3}"/>
              </a:ext>
            </a:extLst>
          </p:cNvPr>
          <p:cNvSpPr txBox="1"/>
          <p:nvPr/>
        </p:nvSpPr>
        <p:spPr>
          <a:xfrm>
            <a:off x="6662499" y="21264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32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Okvir za tekst 48">
            <a:extLst>
              <a:ext uri="{FF2B5EF4-FFF2-40B4-BE49-F238E27FC236}">
                <a16:creationId xmlns:a16="http://schemas.microsoft.com/office/drawing/2014/main" xmlns="" id="{D7F81CB4-2310-444B-B468-58AF4EC09682}"/>
              </a:ext>
            </a:extLst>
          </p:cNvPr>
          <p:cNvSpPr txBox="1"/>
          <p:nvPr/>
        </p:nvSpPr>
        <p:spPr>
          <a:xfrm>
            <a:off x="7815694" y="208983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2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Okvir za tekst 49">
            <a:extLst>
              <a:ext uri="{FF2B5EF4-FFF2-40B4-BE49-F238E27FC236}">
                <a16:creationId xmlns:a16="http://schemas.microsoft.com/office/drawing/2014/main" xmlns="" id="{64892C05-6266-465D-9D45-12C205DBC9AB}"/>
              </a:ext>
            </a:extLst>
          </p:cNvPr>
          <p:cNvSpPr txBox="1"/>
          <p:nvPr/>
        </p:nvSpPr>
        <p:spPr>
          <a:xfrm>
            <a:off x="9091824" y="2104898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32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Okvir za tekst 27">
            <a:extLst>
              <a:ext uri="{FF2B5EF4-FFF2-40B4-BE49-F238E27FC236}">
                <a16:creationId xmlns:a16="http://schemas.microsoft.com/office/drawing/2014/main" xmlns="" id="{08B56555-9DF2-48F2-B469-ECF1ECF1C1A5}"/>
              </a:ext>
            </a:extLst>
          </p:cNvPr>
          <p:cNvSpPr txBox="1"/>
          <p:nvPr/>
        </p:nvSpPr>
        <p:spPr>
          <a:xfrm>
            <a:off x="5003914" y="3042544"/>
            <a:ext cx="638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Рачунамо</a:t>
            </a:r>
          </a:p>
        </p:txBody>
      </p:sp>
      <p:sp>
        <p:nvSpPr>
          <p:cNvPr id="39" name="Okvir za tekst 38">
            <a:extLst>
              <a:ext uri="{FF2B5EF4-FFF2-40B4-BE49-F238E27FC236}">
                <a16:creationId xmlns:a16="http://schemas.microsoft.com/office/drawing/2014/main" xmlns="" id="{EAFFB3E1-5B74-4162-A923-BB89FD0147EF}"/>
              </a:ext>
            </a:extLst>
          </p:cNvPr>
          <p:cNvSpPr txBox="1"/>
          <p:nvPr/>
        </p:nvSpPr>
        <p:spPr>
          <a:xfrm>
            <a:off x="4977515" y="4088149"/>
            <a:ext cx="638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sr-Cyrl-R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sr-Cyrl-R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3= 2</a:t>
            </a:r>
            <a:r>
              <a:rPr lang="sr-Cyrl-R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sr-Cyrl-R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sr-Cyrl-R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Cyrl-R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 </a:t>
            </a:r>
            <a:r>
              <a:rPr lang="sr-Cyrl-R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3</a:t>
            </a:r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sr-Cyrl-R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sr-Cyrl-R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sr-Cyrl-R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sr-Cyrl-R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 </a:t>
            </a:r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- 6</a:t>
            </a:r>
            <a:r>
              <a:rPr lang="sr-Cyrl-R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sr-Cyrl-R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sr-Cyrl-R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r-Cyrl-R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Okvir za tekst 39">
            <a:extLst>
              <a:ext uri="{FF2B5EF4-FFF2-40B4-BE49-F238E27FC236}">
                <a16:creationId xmlns:a16="http://schemas.microsoft.com/office/drawing/2014/main" xmlns="" id="{BBCE4122-6153-47E7-93BA-614540381031}"/>
              </a:ext>
            </a:extLst>
          </p:cNvPr>
          <p:cNvSpPr txBox="1"/>
          <p:nvPr/>
        </p:nvSpPr>
        <p:spPr>
          <a:xfrm>
            <a:off x="5011308" y="4681549"/>
            <a:ext cx="638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sr-Cyrl-R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</a:t>
            </a:r>
            <a:r>
              <a:rPr lang="sr-Cyrl-R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3 = 3</a:t>
            </a:r>
            <a:r>
              <a:rPr lang="sr-Cyrl-R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 </a:t>
            </a:r>
            <a:r>
              <a:rPr lang="sr-Cyrl-R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sr-Cyrl-R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Cyrl-RS" sz="2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 </a:t>
            </a:r>
            <a:r>
              <a:rPr lang="sr-Cyrl-R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3 </a:t>
            </a:r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sr-Cyrl-R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sr-Cyrl-R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</a:t>
            </a:r>
            <a:r>
              <a:rPr lang="sr-Cyrl-R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sr-Cyrl-R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</a:t>
            </a:r>
            <a:r>
              <a:rPr lang="sr-Cyrl-R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- 9</a:t>
            </a:r>
            <a:r>
              <a:rPr lang="sr-Cyrl-R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</a:t>
            </a:r>
            <a:r>
              <a:rPr lang="sr-Cyrl-R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sr-Cyrl-R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r-Cyrl-R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</a:t>
            </a:r>
            <a:endParaRPr lang="en-US" sz="28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14">
            <a:extLst>
              <a:ext uri="{FF2B5EF4-FFF2-40B4-BE49-F238E27FC236}">
                <a16:creationId xmlns:a16="http://schemas.microsoft.com/office/drawing/2014/main" xmlns="" id="{8C784AF2-7CCA-4315-81E7-288036744BB4}"/>
              </a:ext>
            </a:extLst>
          </p:cNvPr>
          <p:cNvSpPr txBox="1"/>
          <p:nvPr/>
        </p:nvSpPr>
        <p:spPr>
          <a:xfrm>
            <a:off x="7815694" y="6333034"/>
            <a:ext cx="3917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4. РАЗРЕД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Okvir za tekst 30">
            <a:extLst>
              <a:ext uri="{FF2B5EF4-FFF2-40B4-BE49-F238E27FC236}">
                <a16:creationId xmlns:a16="http://schemas.microsoft.com/office/drawing/2014/main" xmlns="" id="{DFD53D73-3586-40A3-B0E8-F9AD99F1D04A}"/>
              </a:ext>
            </a:extLst>
          </p:cNvPr>
          <p:cNvSpPr txBox="1"/>
          <p:nvPr/>
        </p:nvSpPr>
        <p:spPr>
          <a:xfrm>
            <a:off x="772076" y="5346686"/>
            <a:ext cx="107325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Book Antiqua" panose="02040602050305030304" pitchFamily="18" charset="0"/>
              </a:rPr>
              <a:t>Дијелимо најприје </a:t>
            </a:r>
            <a:r>
              <a:rPr lang="sr-Cyrl-RS" sz="3200" dirty="0">
                <a:solidFill>
                  <a:srgbClr val="00B050"/>
                </a:solidFill>
                <a:latin typeface="Book Antiqua" panose="02040602050305030304" pitchFamily="18" charset="0"/>
              </a:rPr>
              <a:t>СТОТИНЕ</a:t>
            </a:r>
            <a:r>
              <a:rPr lang="sr-Cyrl-RS" sz="3200" dirty="0">
                <a:solidFill>
                  <a:schemeClr val="bg1"/>
                </a:solidFill>
                <a:latin typeface="Book Antiqua" panose="02040602050305030304" pitchFamily="18" charset="0"/>
              </a:rPr>
              <a:t>, затим </a:t>
            </a:r>
            <a:r>
              <a:rPr lang="sr-Cyrl-RS" sz="3200" dirty="0">
                <a:solidFill>
                  <a:srgbClr val="0070C0"/>
                </a:solidFill>
                <a:latin typeface="Book Antiqua" panose="02040602050305030304" pitchFamily="18" charset="0"/>
              </a:rPr>
              <a:t>ДЕСЕТИЦЕ</a:t>
            </a:r>
            <a:r>
              <a:rPr lang="sr-Cyrl-RS" sz="3200" dirty="0">
                <a:solidFill>
                  <a:schemeClr val="bg1"/>
                </a:solidFill>
                <a:latin typeface="Book Antiqua" panose="02040602050305030304" pitchFamily="18" charset="0"/>
              </a:rPr>
              <a:t> и на крају </a:t>
            </a:r>
            <a:r>
              <a:rPr lang="sr-Cyrl-RS" sz="3200" dirty="0">
                <a:solidFill>
                  <a:srgbClr val="FFC000"/>
                </a:solidFill>
                <a:latin typeface="Book Antiqua" panose="02040602050305030304" pitchFamily="18" charset="0"/>
              </a:rPr>
              <a:t>ЈЕДИНИЦЕ</a:t>
            </a:r>
            <a:r>
              <a:rPr lang="sr-Cyrl-RS" sz="3200" dirty="0">
                <a:solidFill>
                  <a:schemeClr val="bg1"/>
                </a:solidFill>
                <a:latin typeface="Book Antiqua" panose="0204060205030503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720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2" grpId="0"/>
      <p:bldP spid="34" grpId="0"/>
      <p:bldP spid="35" grpId="0"/>
      <p:bldP spid="36" grpId="0"/>
      <p:bldP spid="37" grpId="0"/>
      <p:bldP spid="41" grpId="0"/>
      <p:bldP spid="43" grpId="0"/>
      <p:bldP spid="44" grpId="0"/>
      <p:bldP spid="45" grpId="0"/>
      <p:bldP spid="46" grpId="0"/>
      <p:bldP spid="47" grpId="0"/>
      <p:bldP spid="49" grpId="0"/>
      <p:bldP spid="50" grpId="0"/>
      <p:bldP spid="28" grpId="0"/>
      <p:bldP spid="39" grpId="0"/>
      <p:bldP spid="40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:a16="http://schemas.microsoft.com/office/drawing/2014/main" xmlns="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12191999" cy="7169426"/>
          </a:xfrm>
        </p:spPr>
      </p:pic>
      <p:sp>
        <p:nvSpPr>
          <p:cNvPr id="7" name="Okvir za tekst 6">
            <a:extLst>
              <a:ext uri="{FF2B5EF4-FFF2-40B4-BE49-F238E27FC236}">
                <a16:creationId xmlns:a16="http://schemas.microsoft.com/office/drawing/2014/main" xmlns="" id="{F4FE5AC1-993A-421E-814C-9AD91DCE35AE}"/>
              </a:ext>
            </a:extLst>
          </p:cNvPr>
          <p:cNvSpPr txBox="1"/>
          <p:nvPr/>
        </p:nvSpPr>
        <p:spPr>
          <a:xfrm>
            <a:off x="975971" y="584587"/>
            <a:ext cx="97703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Рачунање без таблице </a:t>
            </a:r>
            <a:r>
              <a:rPr lang="sr-Cyrl-R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мјесних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вриједности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cxnSp>
        <p:nvCxnSpPr>
          <p:cNvPr id="18" name="Prava linija spajanja 17">
            <a:extLst>
              <a:ext uri="{FF2B5EF4-FFF2-40B4-BE49-F238E27FC236}">
                <a16:creationId xmlns:a16="http://schemas.microsoft.com/office/drawing/2014/main" xmlns="" id="{B3565625-0913-4C88-91C4-C3A9C2E2BC41}"/>
              </a:ext>
            </a:extLst>
          </p:cNvPr>
          <p:cNvCxnSpPr>
            <a:cxnSpLocks/>
          </p:cNvCxnSpPr>
          <p:nvPr/>
        </p:nvCxnSpPr>
        <p:spPr>
          <a:xfrm>
            <a:off x="1106213" y="4256203"/>
            <a:ext cx="7532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rava linija spajanja 24">
            <a:extLst>
              <a:ext uri="{FF2B5EF4-FFF2-40B4-BE49-F238E27FC236}">
                <a16:creationId xmlns:a16="http://schemas.microsoft.com/office/drawing/2014/main" xmlns="" id="{CC8E9882-73B7-4220-A793-D8E7BA77E903}"/>
              </a:ext>
            </a:extLst>
          </p:cNvPr>
          <p:cNvCxnSpPr>
            <a:cxnSpLocks/>
          </p:cNvCxnSpPr>
          <p:nvPr/>
        </p:nvCxnSpPr>
        <p:spPr>
          <a:xfrm>
            <a:off x="741313" y="2624369"/>
            <a:ext cx="56106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kvir za tekst 22">
            <a:extLst>
              <a:ext uri="{FF2B5EF4-FFF2-40B4-BE49-F238E27FC236}">
                <a16:creationId xmlns:a16="http://schemas.microsoft.com/office/drawing/2014/main" xmlns="" id="{0B3E0F84-50EA-464D-9E39-FFC91D79BA93}"/>
              </a:ext>
            </a:extLst>
          </p:cNvPr>
          <p:cNvSpPr txBox="1"/>
          <p:nvPr/>
        </p:nvSpPr>
        <p:spPr>
          <a:xfrm>
            <a:off x="4951659" y="1712229"/>
            <a:ext cx="5420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(</a:t>
            </a:r>
            <a:r>
              <a:rPr lang="sr-Cyrl-R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sr-Cyrl-R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подијељено</a:t>
            </a:r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 3 је 1 (</a:t>
            </a:r>
            <a:r>
              <a:rPr lang="sr-Cyrl-R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7" name="Okvir za tekst 26">
            <a:extLst>
              <a:ext uri="{FF2B5EF4-FFF2-40B4-BE49-F238E27FC236}">
                <a16:creationId xmlns:a16="http://schemas.microsoft.com/office/drawing/2014/main" xmlns="" id="{293EC151-ED41-4C58-B3CB-4D50C560F0A5}"/>
              </a:ext>
            </a:extLst>
          </p:cNvPr>
          <p:cNvSpPr txBox="1"/>
          <p:nvPr/>
        </p:nvSpPr>
        <p:spPr>
          <a:xfrm>
            <a:off x="2312230" y="1686272"/>
            <a:ext cx="3898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Okvir za tekst 33">
            <a:extLst>
              <a:ext uri="{FF2B5EF4-FFF2-40B4-BE49-F238E27FC236}">
                <a16:creationId xmlns:a16="http://schemas.microsoft.com/office/drawing/2014/main" xmlns="" id="{67627325-39D7-400E-8930-DB16C85739BC}"/>
              </a:ext>
            </a:extLst>
          </p:cNvPr>
          <p:cNvSpPr txBox="1"/>
          <p:nvPr/>
        </p:nvSpPr>
        <p:spPr>
          <a:xfrm>
            <a:off x="2745808" y="1707191"/>
            <a:ext cx="488588" cy="584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Okvir za tekst 34">
            <a:extLst>
              <a:ext uri="{FF2B5EF4-FFF2-40B4-BE49-F238E27FC236}">
                <a16:creationId xmlns:a16="http://schemas.microsoft.com/office/drawing/2014/main" xmlns="" id="{AC24BB2C-2F70-435A-B978-6AE4FF973326}"/>
              </a:ext>
            </a:extLst>
          </p:cNvPr>
          <p:cNvSpPr txBox="1"/>
          <p:nvPr/>
        </p:nvSpPr>
        <p:spPr>
          <a:xfrm>
            <a:off x="1175295" y="3330427"/>
            <a:ext cx="3898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Okvir za tekst 35">
            <a:extLst>
              <a:ext uri="{FF2B5EF4-FFF2-40B4-BE49-F238E27FC236}">
                <a16:creationId xmlns:a16="http://schemas.microsoft.com/office/drawing/2014/main" xmlns="" id="{E34F08A8-1328-432E-9269-2F87DE945EEC}"/>
              </a:ext>
            </a:extLst>
          </p:cNvPr>
          <p:cNvSpPr txBox="1"/>
          <p:nvPr/>
        </p:nvSpPr>
        <p:spPr>
          <a:xfrm>
            <a:off x="1201725" y="3720748"/>
            <a:ext cx="336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Okvir za tekst 36">
            <a:extLst>
              <a:ext uri="{FF2B5EF4-FFF2-40B4-BE49-F238E27FC236}">
                <a16:creationId xmlns:a16="http://schemas.microsoft.com/office/drawing/2014/main" xmlns="" id="{3D562139-7708-49ED-AD53-045CD0FC5FF6}"/>
              </a:ext>
            </a:extLst>
          </p:cNvPr>
          <p:cNvSpPr txBox="1"/>
          <p:nvPr/>
        </p:nvSpPr>
        <p:spPr>
          <a:xfrm>
            <a:off x="845381" y="3608920"/>
            <a:ext cx="3209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Okvir za tekst 42">
            <a:extLst>
              <a:ext uri="{FF2B5EF4-FFF2-40B4-BE49-F238E27FC236}">
                <a16:creationId xmlns:a16="http://schemas.microsoft.com/office/drawing/2014/main" xmlns="" id="{E0CAD757-B87C-4F2C-8FD6-C88232EFAA67}"/>
              </a:ext>
            </a:extLst>
          </p:cNvPr>
          <p:cNvSpPr txBox="1"/>
          <p:nvPr/>
        </p:nvSpPr>
        <p:spPr>
          <a:xfrm>
            <a:off x="1050320" y="2924049"/>
            <a:ext cx="3347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Okvir za tekst 43">
            <a:extLst>
              <a:ext uri="{FF2B5EF4-FFF2-40B4-BE49-F238E27FC236}">
                <a16:creationId xmlns:a16="http://schemas.microsoft.com/office/drawing/2014/main" xmlns="" id="{1CD5487E-4814-45BD-8301-2931B742D117}"/>
              </a:ext>
            </a:extLst>
          </p:cNvPr>
          <p:cNvSpPr txBox="1"/>
          <p:nvPr/>
        </p:nvSpPr>
        <p:spPr>
          <a:xfrm>
            <a:off x="996623" y="2565389"/>
            <a:ext cx="4229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Okvir za tekst 44">
            <a:extLst>
              <a:ext uri="{FF2B5EF4-FFF2-40B4-BE49-F238E27FC236}">
                <a16:creationId xmlns:a16="http://schemas.microsoft.com/office/drawing/2014/main" xmlns="" id="{D23DE017-A060-4870-8047-A975DAA5541A}"/>
              </a:ext>
            </a:extLst>
          </p:cNvPr>
          <p:cNvSpPr txBox="1"/>
          <p:nvPr/>
        </p:nvSpPr>
        <p:spPr>
          <a:xfrm>
            <a:off x="584247" y="1997966"/>
            <a:ext cx="3209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Okvir za tekst 45">
            <a:extLst>
              <a:ext uri="{FF2B5EF4-FFF2-40B4-BE49-F238E27FC236}">
                <a16:creationId xmlns:a16="http://schemas.microsoft.com/office/drawing/2014/main" xmlns="" id="{E2EE2945-3EA7-40E8-B96C-203843A66371}"/>
              </a:ext>
            </a:extLst>
          </p:cNvPr>
          <p:cNvSpPr txBox="1"/>
          <p:nvPr/>
        </p:nvSpPr>
        <p:spPr>
          <a:xfrm>
            <a:off x="2551673" y="1694460"/>
            <a:ext cx="389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Okvir za tekst 30">
            <a:extLst>
              <a:ext uri="{FF2B5EF4-FFF2-40B4-BE49-F238E27FC236}">
                <a16:creationId xmlns:a16="http://schemas.microsoft.com/office/drawing/2014/main" xmlns="" id="{473F208E-95F1-4C14-8BE4-8BE46B02AC06}"/>
              </a:ext>
            </a:extLst>
          </p:cNvPr>
          <p:cNvSpPr txBox="1"/>
          <p:nvPr/>
        </p:nvSpPr>
        <p:spPr>
          <a:xfrm>
            <a:off x="810681" y="1691052"/>
            <a:ext cx="17377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369 : 3 =</a:t>
            </a:r>
          </a:p>
        </p:txBody>
      </p:sp>
      <p:sp>
        <p:nvSpPr>
          <p:cNvPr id="38" name="Okvir za tekst 37">
            <a:extLst>
              <a:ext uri="{FF2B5EF4-FFF2-40B4-BE49-F238E27FC236}">
                <a16:creationId xmlns:a16="http://schemas.microsoft.com/office/drawing/2014/main" xmlns="" id="{22C277EA-B456-4867-811D-005D5E18ED34}"/>
              </a:ext>
            </a:extLst>
          </p:cNvPr>
          <p:cNvSpPr txBox="1"/>
          <p:nvPr/>
        </p:nvSpPr>
        <p:spPr>
          <a:xfrm>
            <a:off x="2359034" y="2778075"/>
            <a:ext cx="3185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Okvir za tekst 39">
            <a:extLst>
              <a:ext uri="{FF2B5EF4-FFF2-40B4-BE49-F238E27FC236}">
                <a16:creationId xmlns:a16="http://schemas.microsoft.com/office/drawing/2014/main" xmlns="" id="{34C15C1E-8FBC-4B17-92CE-DFA829AB17BE}"/>
              </a:ext>
            </a:extLst>
          </p:cNvPr>
          <p:cNvSpPr txBox="1"/>
          <p:nvPr/>
        </p:nvSpPr>
        <p:spPr>
          <a:xfrm>
            <a:off x="1959961" y="1854928"/>
            <a:ext cx="4819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2" name="Prava linija spajanja 41">
            <a:extLst>
              <a:ext uri="{FF2B5EF4-FFF2-40B4-BE49-F238E27FC236}">
                <a16:creationId xmlns:a16="http://schemas.microsoft.com/office/drawing/2014/main" xmlns="" id="{4CC26B23-BA90-47AF-9CF3-A5445D5F7A4A}"/>
              </a:ext>
            </a:extLst>
          </p:cNvPr>
          <p:cNvCxnSpPr>
            <a:cxnSpLocks/>
          </p:cNvCxnSpPr>
          <p:nvPr/>
        </p:nvCxnSpPr>
        <p:spPr>
          <a:xfrm>
            <a:off x="947945" y="3397401"/>
            <a:ext cx="60849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kvir za tekst 47">
            <a:extLst>
              <a:ext uri="{FF2B5EF4-FFF2-40B4-BE49-F238E27FC236}">
                <a16:creationId xmlns:a16="http://schemas.microsoft.com/office/drawing/2014/main" xmlns="" id="{F54B365D-6533-43F0-80C2-8A92C156C982}"/>
              </a:ext>
            </a:extLst>
          </p:cNvPr>
          <p:cNvSpPr txBox="1"/>
          <p:nvPr/>
        </p:nvSpPr>
        <p:spPr>
          <a:xfrm>
            <a:off x="2111056" y="2292194"/>
            <a:ext cx="455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Prava linija spajanja sa strelicom 15">
            <a:extLst>
              <a:ext uri="{FF2B5EF4-FFF2-40B4-BE49-F238E27FC236}">
                <a16:creationId xmlns:a16="http://schemas.microsoft.com/office/drawing/2014/main" xmlns="" id="{FE9A5D04-3C11-4BE2-AA33-08D088244496}"/>
              </a:ext>
            </a:extLst>
          </p:cNvPr>
          <p:cNvCxnSpPr>
            <a:cxnSpLocks/>
          </p:cNvCxnSpPr>
          <p:nvPr/>
        </p:nvCxnSpPr>
        <p:spPr>
          <a:xfrm flipH="1">
            <a:off x="1235605" y="2188229"/>
            <a:ext cx="19579" cy="42350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rava linija spajanja sa strelicom 52">
            <a:extLst>
              <a:ext uri="{FF2B5EF4-FFF2-40B4-BE49-F238E27FC236}">
                <a16:creationId xmlns:a16="http://schemas.microsoft.com/office/drawing/2014/main" xmlns="" id="{0B687436-EF07-4FA6-A4B1-44B8D3E85979}"/>
              </a:ext>
            </a:extLst>
          </p:cNvPr>
          <p:cNvCxnSpPr>
            <a:cxnSpLocks/>
          </p:cNvCxnSpPr>
          <p:nvPr/>
        </p:nvCxnSpPr>
        <p:spPr>
          <a:xfrm flipH="1">
            <a:off x="1402522" y="2246947"/>
            <a:ext cx="23591" cy="108934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rava linija spajanja sa strelicom 55">
            <a:extLst>
              <a:ext uri="{FF2B5EF4-FFF2-40B4-BE49-F238E27FC236}">
                <a16:creationId xmlns:a16="http://schemas.microsoft.com/office/drawing/2014/main" xmlns="" id="{0E3B79FD-9361-4300-B10F-E643D76FBF72}"/>
              </a:ext>
            </a:extLst>
          </p:cNvPr>
          <p:cNvCxnSpPr>
            <a:cxnSpLocks/>
          </p:cNvCxnSpPr>
          <p:nvPr/>
        </p:nvCxnSpPr>
        <p:spPr>
          <a:xfrm flipH="1">
            <a:off x="1374253" y="3019426"/>
            <a:ext cx="695843" cy="149995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rava linija spajanja sa strelicom 58">
            <a:extLst>
              <a:ext uri="{FF2B5EF4-FFF2-40B4-BE49-F238E27FC236}">
                <a16:creationId xmlns:a16="http://schemas.microsoft.com/office/drawing/2014/main" xmlns="" id="{40D329F6-B625-468C-AC3D-69CE97F28800}"/>
              </a:ext>
            </a:extLst>
          </p:cNvPr>
          <p:cNvCxnSpPr>
            <a:cxnSpLocks/>
          </p:cNvCxnSpPr>
          <p:nvPr/>
        </p:nvCxnSpPr>
        <p:spPr>
          <a:xfrm flipH="1">
            <a:off x="1579857" y="3593315"/>
            <a:ext cx="806781" cy="319705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rava linija spajanja sa strelicom 60">
            <a:extLst>
              <a:ext uri="{FF2B5EF4-FFF2-40B4-BE49-F238E27FC236}">
                <a16:creationId xmlns:a16="http://schemas.microsoft.com/office/drawing/2014/main" xmlns="" id="{130E702C-47F9-4CAA-9661-B657A91B86E1}"/>
              </a:ext>
            </a:extLst>
          </p:cNvPr>
          <p:cNvCxnSpPr>
            <a:cxnSpLocks/>
          </p:cNvCxnSpPr>
          <p:nvPr/>
        </p:nvCxnSpPr>
        <p:spPr>
          <a:xfrm flipH="1">
            <a:off x="1394338" y="2445416"/>
            <a:ext cx="412045" cy="0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kvir za tekst 68">
            <a:extLst>
              <a:ext uri="{FF2B5EF4-FFF2-40B4-BE49-F238E27FC236}">
                <a16:creationId xmlns:a16="http://schemas.microsoft.com/office/drawing/2014/main" xmlns="" id="{8332F5EA-C00A-41B6-9EA6-3B1527AB9CEF}"/>
              </a:ext>
            </a:extLst>
          </p:cNvPr>
          <p:cNvSpPr txBox="1"/>
          <p:nvPr/>
        </p:nvSpPr>
        <p:spPr>
          <a:xfrm>
            <a:off x="812224" y="2079508"/>
            <a:ext cx="389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Okvir za tekst 69">
            <a:extLst>
              <a:ext uri="{FF2B5EF4-FFF2-40B4-BE49-F238E27FC236}">
                <a16:creationId xmlns:a16="http://schemas.microsoft.com/office/drawing/2014/main" xmlns="" id="{33CC8D37-45E2-4086-951C-ED42F2FBC89E}"/>
              </a:ext>
            </a:extLst>
          </p:cNvPr>
          <p:cNvSpPr txBox="1"/>
          <p:nvPr/>
        </p:nvSpPr>
        <p:spPr>
          <a:xfrm>
            <a:off x="717874" y="2870409"/>
            <a:ext cx="3209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Okvir za tekst 70">
            <a:extLst>
              <a:ext uri="{FF2B5EF4-FFF2-40B4-BE49-F238E27FC236}">
                <a16:creationId xmlns:a16="http://schemas.microsoft.com/office/drawing/2014/main" xmlns="" id="{55F12CEC-5D6C-4562-899C-DB4F1D0F2543}"/>
              </a:ext>
            </a:extLst>
          </p:cNvPr>
          <p:cNvSpPr txBox="1"/>
          <p:nvPr/>
        </p:nvSpPr>
        <p:spPr>
          <a:xfrm>
            <a:off x="1153990" y="4193695"/>
            <a:ext cx="389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Luk 84">
            <a:extLst>
              <a:ext uri="{FF2B5EF4-FFF2-40B4-BE49-F238E27FC236}">
                <a16:creationId xmlns:a16="http://schemas.microsoft.com/office/drawing/2014/main" xmlns="" id="{85D26EC8-6108-4239-8349-0DAA9DBC2642}"/>
              </a:ext>
            </a:extLst>
          </p:cNvPr>
          <p:cNvSpPr/>
          <p:nvPr/>
        </p:nvSpPr>
        <p:spPr>
          <a:xfrm rot="10800000">
            <a:off x="1859494" y="1978659"/>
            <a:ext cx="682871" cy="584776"/>
          </a:xfrm>
          <a:prstGeom prst="arc">
            <a:avLst>
              <a:gd name="adj1" fmla="val 10675203"/>
              <a:gd name="adj2" fmla="val 21563781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Luk 85">
            <a:extLst>
              <a:ext uri="{FF2B5EF4-FFF2-40B4-BE49-F238E27FC236}">
                <a16:creationId xmlns:a16="http://schemas.microsoft.com/office/drawing/2014/main" xmlns="" id="{446C548F-073A-4BDD-94C5-54303FF44164}"/>
              </a:ext>
            </a:extLst>
          </p:cNvPr>
          <p:cNvSpPr/>
          <p:nvPr/>
        </p:nvSpPr>
        <p:spPr>
          <a:xfrm rot="10800000">
            <a:off x="1852540" y="1937882"/>
            <a:ext cx="867278" cy="1062613"/>
          </a:xfrm>
          <a:prstGeom prst="arc">
            <a:avLst>
              <a:gd name="adj1" fmla="val 9176745"/>
              <a:gd name="adj2" fmla="val 21563781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Luk 86">
            <a:extLst>
              <a:ext uri="{FF2B5EF4-FFF2-40B4-BE49-F238E27FC236}">
                <a16:creationId xmlns:a16="http://schemas.microsoft.com/office/drawing/2014/main" xmlns="" id="{7C933860-CE6A-49E8-9A4D-D78320C8EB67}"/>
              </a:ext>
            </a:extLst>
          </p:cNvPr>
          <p:cNvSpPr/>
          <p:nvPr/>
        </p:nvSpPr>
        <p:spPr>
          <a:xfrm rot="10800000">
            <a:off x="1856132" y="2075179"/>
            <a:ext cx="1201432" cy="1403928"/>
          </a:xfrm>
          <a:prstGeom prst="arc">
            <a:avLst>
              <a:gd name="adj1" fmla="val 9176745"/>
              <a:gd name="adj2" fmla="val 21563781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kvir za tekst 111">
            <a:extLst>
              <a:ext uri="{FF2B5EF4-FFF2-40B4-BE49-F238E27FC236}">
                <a16:creationId xmlns:a16="http://schemas.microsoft.com/office/drawing/2014/main" xmlns="" id="{7B4D3343-B050-47DE-897B-499D7F12C69F}"/>
              </a:ext>
            </a:extLst>
          </p:cNvPr>
          <p:cNvSpPr txBox="1"/>
          <p:nvPr/>
        </p:nvSpPr>
        <p:spPr>
          <a:xfrm>
            <a:off x="4913702" y="3239897"/>
            <a:ext cx="5052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(</a:t>
            </a:r>
            <a:r>
              <a:rPr lang="sr-Cyrl-R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sr-Cyrl-R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подијељено</a:t>
            </a:r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 3 је 2 (</a:t>
            </a:r>
            <a:r>
              <a:rPr lang="sr-Cyrl-R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13" name="Okvir za tekst 112">
            <a:extLst>
              <a:ext uri="{FF2B5EF4-FFF2-40B4-BE49-F238E27FC236}">
                <a16:creationId xmlns:a16="http://schemas.microsoft.com/office/drawing/2014/main" xmlns="" id="{2A443231-FEA6-4C83-9FC5-469E927BB372}"/>
              </a:ext>
            </a:extLst>
          </p:cNvPr>
          <p:cNvSpPr txBox="1"/>
          <p:nvPr/>
        </p:nvSpPr>
        <p:spPr>
          <a:xfrm>
            <a:off x="4912342" y="5660217"/>
            <a:ext cx="26929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минус 9 је 0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5" name="Okvir za tekst 134">
            <a:extLst>
              <a:ext uri="{FF2B5EF4-FFF2-40B4-BE49-F238E27FC236}">
                <a16:creationId xmlns:a16="http://schemas.microsoft.com/office/drawing/2014/main" xmlns="" id="{72E7ABA8-7AE9-4C90-9B26-D0D2D543CF92}"/>
              </a:ext>
            </a:extLst>
          </p:cNvPr>
          <p:cNvSpPr txBox="1"/>
          <p:nvPr/>
        </p:nvSpPr>
        <p:spPr>
          <a:xfrm>
            <a:off x="4951659" y="2505438"/>
            <a:ext cx="3371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минус 3 је 0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6" name="Okvir za tekst 135">
            <a:extLst>
              <a:ext uri="{FF2B5EF4-FFF2-40B4-BE49-F238E27FC236}">
                <a16:creationId xmlns:a16="http://schemas.microsoft.com/office/drawing/2014/main" xmlns="" id="{E1D04BEA-7472-4439-9CC9-7EB70D7607D7}"/>
              </a:ext>
            </a:extLst>
          </p:cNvPr>
          <p:cNvSpPr txBox="1"/>
          <p:nvPr/>
        </p:nvSpPr>
        <p:spPr>
          <a:xfrm>
            <a:off x="4956518" y="2091511"/>
            <a:ext cx="6287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пута 3 је 3</a:t>
            </a:r>
          </a:p>
        </p:txBody>
      </p:sp>
      <p:sp>
        <p:nvSpPr>
          <p:cNvPr id="137" name="Okvir za tekst 136">
            <a:extLst>
              <a:ext uri="{FF2B5EF4-FFF2-40B4-BE49-F238E27FC236}">
                <a16:creationId xmlns:a16="http://schemas.microsoft.com/office/drawing/2014/main" xmlns="" id="{67660E78-8515-4708-A027-4140B6D07D00}"/>
              </a:ext>
            </a:extLst>
          </p:cNvPr>
          <p:cNvSpPr txBox="1"/>
          <p:nvPr/>
        </p:nvSpPr>
        <p:spPr>
          <a:xfrm>
            <a:off x="4929469" y="3639697"/>
            <a:ext cx="3583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пута 3 је 6</a:t>
            </a:r>
          </a:p>
        </p:txBody>
      </p:sp>
      <p:sp>
        <p:nvSpPr>
          <p:cNvPr id="138" name="Okvir za tekst 137">
            <a:extLst>
              <a:ext uri="{FF2B5EF4-FFF2-40B4-BE49-F238E27FC236}">
                <a16:creationId xmlns:a16="http://schemas.microsoft.com/office/drawing/2014/main" xmlns="" id="{2109553A-AE53-46E1-A7E9-FA1F05897634}"/>
              </a:ext>
            </a:extLst>
          </p:cNvPr>
          <p:cNvSpPr txBox="1"/>
          <p:nvPr/>
        </p:nvSpPr>
        <p:spPr>
          <a:xfrm>
            <a:off x="4908163" y="4043913"/>
            <a:ext cx="3371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минус 6 је 0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" name="Okvir za tekst 138">
            <a:extLst>
              <a:ext uri="{FF2B5EF4-FFF2-40B4-BE49-F238E27FC236}">
                <a16:creationId xmlns:a16="http://schemas.microsoft.com/office/drawing/2014/main" xmlns="" id="{CFDF7DEE-3C4A-4020-BF1F-0848890413AE}"/>
              </a:ext>
            </a:extLst>
          </p:cNvPr>
          <p:cNvSpPr txBox="1"/>
          <p:nvPr/>
        </p:nvSpPr>
        <p:spPr>
          <a:xfrm>
            <a:off x="4910252" y="5255671"/>
            <a:ext cx="2697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пута 3 је 9</a:t>
            </a:r>
          </a:p>
        </p:txBody>
      </p:sp>
      <p:sp>
        <p:nvSpPr>
          <p:cNvPr id="140" name="Okvir za tekst 139">
            <a:extLst>
              <a:ext uri="{FF2B5EF4-FFF2-40B4-BE49-F238E27FC236}">
                <a16:creationId xmlns:a16="http://schemas.microsoft.com/office/drawing/2014/main" xmlns="" id="{1D521090-957B-4A64-9F45-EC6E917EB0E7}"/>
              </a:ext>
            </a:extLst>
          </p:cNvPr>
          <p:cNvSpPr txBox="1"/>
          <p:nvPr/>
        </p:nvSpPr>
        <p:spPr>
          <a:xfrm>
            <a:off x="4908163" y="4867502"/>
            <a:ext cx="5134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(</a:t>
            </a:r>
            <a:r>
              <a:rPr lang="sr-Cyrl-R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</a:t>
            </a:r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sr-Cyrl-R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подијељено</a:t>
            </a:r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 3 је 3 (</a:t>
            </a:r>
            <a:r>
              <a:rPr lang="sr-Cyrl-R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</a:t>
            </a:r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7" name="TextBox 14">
            <a:extLst>
              <a:ext uri="{FF2B5EF4-FFF2-40B4-BE49-F238E27FC236}">
                <a16:creationId xmlns:a16="http://schemas.microsoft.com/office/drawing/2014/main" xmlns="" id="{C16FF178-D341-49E7-993C-1806FA3E36EF}"/>
              </a:ext>
            </a:extLst>
          </p:cNvPr>
          <p:cNvSpPr txBox="1"/>
          <p:nvPr/>
        </p:nvSpPr>
        <p:spPr>
          <a:xfrm>
            <a:off x="742431" y="6368111"/>
            <a:ext cx="4495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4. РАЗРЕД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94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7" grpId="0"/>
      <p:bldP spid="34" grpId="0"/>
      <p:bldP spid="35" grpId="0"/>
      <p:bldP spid="36" grpId="0"/>
      <p:bldP spid="37" grpId="0"/>
      <p:bldP spid="43" grpId="0"/>
      <p:bldP spid="44" grpId="0"/>
      <p:bldP spid="45" grpId="0"/>
      <p:bldP spid="46" grpId="0"/>
      <p:bldP spid="38" grpId="0"/>
      <p:bldP spid="40" grpId="0"/>
      <p:bldP spid="48" grpId="0"/>
      <p:bldP spid="69" grpId="0"/>
      <p:bldP spid="70" grpId="0"/>
      <p:bldP spid="71" grpId="0"/>
      <p:bldP spid="85" grpId="0" animBg="1"/>
      <p:bldP spid="86" grpId="0" animBg="1"/>
      <p:bldP spid="87" grpId="0" animBg="1"/>
      <p:bldP spid="112" grpId="0"/>
      <p:bldP spid="113" grpId="0"/>
      <p:bldP spid="135" grpId="0"/>
      <p:bldP spid="136" grpId="0"/>
      <p:bldP spid="137" grpId="0"/>
      <p:bldP spid="138" grpId="0"/>
      <p:bldP spid="139" grpId="0"/>
      <p:bldP spid="1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Čuvar mesta za sadržaj 4">
            <a:extLst>
              <a:ext uri="{FF2B5EF4-FFF2-40B4-BE49-F238E27FC236}">
                <a16:creationId xmlns:a16="http://schemas.microsoft.com/office/drawing/2014/main" xmlns="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14262"/>
            <a:ext cx="12191999" cy="7169426"/>
          </a:xfrm>
        </p:spPr>
      </p:pic>
      <p:sp>
        <p:nvSpPr>
          <p:cNvPr id="7" name="Okvir za tekst 6">
            <a:extLst>
              <a:ext uri="{FF2B5EF4-FFF2-40B4-BE49-F238E27FC236}">
                <a16:creationId xmlns:a16="http://schemas.microsoft.com/office/drawing/2014/main" xmlns="" id="{F4FE5AC1-993A-421E-814C-9AD91DCE35AE}"/>
              </a:ext>
            </a:extLst>
          </p:cNvPr>
          <p:cNvSpPr txBox="1"/>
          <p:nvPr/>
        </p:nvSpPr>
        <p:spPr>
          <a:xfrm>
            <a:off x="773448" y="635645"/>
            <a:ext cx="41649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Израчунај количнике:</a:t>
            </a:r>
          </a:p>
        </p:txBody>
      </p:sp>
      <p:cxnSp>
        <p:nvCxnSpPr>
          <p:cNvPr id="18" name="Prava linija spajanja 17">
            <a:extLst>
              <a:ext uri="{FF2B5EF4-FFF2-40B4-BE49-F238E27FC236}">
                <a16:creationId xmlns:a16="http://schemas.microsoft.com/office/drawing/2014/main" xmlns="" id="{B3565625-0913-4C88-91C4-C3A9C2E2BC41}"/>
              </a:ext>
            </a:extLst>
          </p:cNvPr>
          <p:cNvCxnSpPr>
            <a:cxnSpLocks/>
          </p:cNvCxnSpPr>
          <p:nvPr/>
        </p:nvCxnSpPr>
        <p:spPr>
          <a:xfrm>
            <a:off x="846688" y="3129800"/>
            <a:ext cx="52691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rava linija spajanja 24">
            <a:extLst>
              <a:ext uri="{FF2B5EF4-FFF2-40B4-BE49-F238E27FC236}">
                <a16:creationId xmlns:a16="http://schemas.microsoft.com/office/drawing/2014/main" xmlns="" id="{CC8E9882-73B7-4220-A793-D8E7BA77E903}"/>
              </a:ext>
            </a:extLst>
          </p:cNvPr>
          <p:cNvCxnSpPr>
            <a:cxnSpLocks/>
          </p:cNvCxnSpPr>
          <p:nvPr/>
        </p:nvCxnSpPr>
        <p:spPr>
          <a:xfrm>
            <a:off x="1070933" y="3926796"/>
            <a:ext cx="56106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kvir za tekst 26">
            <a:extLst>
              <a:ext uri="{FF2B5EF4-FFF2-40B4-BE49-F238E27FC236}">
                <a16:creationId xmlns:a16="http://schemas.microsoft.com/office/drawing/2014/main" xmlns="" id="{293EC151-ED41-4C58-B3CB-4D50C560F0A5}"/>
              </a:ext>
            </a:extLst>
          </p:cNvPr>
          <p:cNvSpPr txBox="1"/>
          <p:nvPr/>
        </p:nvSpPr>
        <p:spPr>
          <a:xfrm>
            <a:off x="2340842" y="2211386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Okvir za tekst 33">
            <a:extLst>
              <a:ext uri="{FF2B5EF4-FFF2-40B4-BE49-F238E27FC236}">
                <a16:creationId xmlns:a16="http://schemas.microsoft.com/office/drawing/2014/main" xmlns="" id="{67627325-39D7-400E-8930-DB16C85739BC}"/>
              </a:ext>
            </a:extLst>
          </p:cNvPr>
          <p:cNvSpPr txBox="1"/>
          <p:nvPr/>
        </p:nvSpPr>
        <p:spPr>
          <a:xfrm>
            <a:off x="763836" y="2593675"/>
            <a:ext cx="488588" cy="584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Okvir za tekst 34">
            <a:extLst>
              <a:ext uri="{FF2B5EF4-FFF2-40B4-BE49-F238E27FC236}">
                <a16:creationId xmlns:a16="http://schemas.microsoft.com/office/drawing/2014/main" xmlns="" id="{AC24BB2C-2F70-435A-B978-6AE4FF973326}"/>
              </a:ext>
            </a:extLst>
          </p:cNvPr>
          <p:cNvSpPr txBox="1"/>
          <p:nvPr/>
        </p:nvSpPr>
        <p:spPr>
          <a:xfrm>
            <a:off x="1218800" y="4164102"/>
            <a:ext cx="3898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Okvir za tekst 35">
            <a:extLst>
              <a:ext uri="{FF2B5EF4-FFF2-40B4-BE49-F238E27FC236}">
                <a16:creationId xmlns:a16="http://schemas.microsoft.com/office/drawing/2014/main" xmlns="" id="{E34F08A8-1328-432E-9269-2F87DE945EEC}"/>
              </a:ext>
            </a:extLst>
          </p:cNvPr>
          <p:cNvSpPr txBox="1"/>
          <p:nvPr/>
        </p:nvSpPr>
        <p:spPr>
          <a:xfrm>
            <a:off x="1236660" y="3830462"/>
            <a:ext cx="336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Okvir za tekst 36">
            <a:extLst>
              <a:ext uri="{FF2B5EF4-FFF2-40B4-BE49-F238E27FC236}">
                <a16:creationId xmlns:a16="http://schemas.microsoft.com/office/drawing/2014/main" xmlns="" id="{3D562139-7708-49ED-AD53-045CD0FC5FF6}"/>
              </a:ext>
            </a:extLst>
          </p:cNvPr>
          <p:cNvSpPr txBox="1"/>
          <p:nvPr/>
        </p:nvSpPr>
        <p:spPr>
          <a:xfrm>
            <a:off x="794201" y="3328175"/>
            <a:ext cx="3209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Okvir za tekst 42">
            <a:extLst>
              <a:ext uri="{FF2B5EF4-FFF2-40B4-BE49-F238E27FC236}">
                <a16:creationId xmlns:a16="http://schemas.microsoft.com/office/drawing/2014/main" xmlns="" id="{E0CAD757-B87C-4F2C-8FD6-C88232EFAA67}"/>
              </a:ext>
            </a:extLst>
          </p:cNvPr>
          <p:cNvSpPr txBox="1"/>
          <p:nvPr/>
        </p:nvSpPr>
        <p:spPr>
          <a:xfrm>
            <a:off x="930745" y="3039394"/>
            <a:ext cx="5761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Okvir za tekst 43">
            <a:extLst>
              <a:ext uri="{FF2B5EF4-FFF2-40B4-BE49-F238E27FC236}">
                <a16:creationId xmlns:a16="http://schemas.microsoft.com/office/drawing/2014/main" xmlns="" id="{1CD5487E-4814-45BD-8301-2931B742D117}"/>
              </a:ext>
            </a:extLst>
          </p:cNvPr>
          <p:cNvSpPr txBox="1"/>
          <p:nvPr/>
        </p:nvSpPr>
        <p:spPr>
          <a:xfrm>
            <a:off x="1017538" y="3405291"/>
            <a:ext cx="4229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Okvir za tekst 44">
            <a:extLst>
              <a:ext uri="{FF2B5EF4-FFF2-40B4-BE49-F238E27FC236}">
                <a16:creationId xmlns:a16="http://schemas.microsoft.com/office/drawing/2014/main" xmlns="" id="{D23DE017-A060-4870-8047-A975DAA5541A}"/>
              </a:ext>
            </a:extLst>
          </p:cNvPr>
          <p:cNvSpPr txBox="1"/>
          <p:nvPr/>
        </p:nvSpPr>
        <p:spPr>
          <a:xfrm>
            <a:off x="609824" y="2536552"/>
            <a:ext cx="3209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Okvir za tekst 30">
            <a:extLst>
              <a:ext uri="{FF2B5EF4-FFF2-40B4-BE49-F238E27FC236}">
                <a16:creationId xmlns:a16="http://schemas.microsoft.com/office/drawing/2014/main" xmlns="" id="{473F208E-95F1-4C14-8BE4-8BE46B02AC06}"/>
              </a:ext>
            </a:extLst>
          </p:cNvPr>
          <p:cNvSpPr txBox="1"/>
          <p:nvPr/>
        </p:nvSpPr>
        <p:spPr>
          <a:xfrm>
            <a:off x="801659" y="2211386"/>
            <a:ext cx="1660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428 : 2 =</a:t>
            </a:r>
          </a:p>
        </p:txBody>
      </p:sp>
      <p:cxnSp>
        <p:nvCxnSpPr>
          <p:cNvPr id="42" name="Prava linija spajanja 41">
            <a:extLst>
              <a:ext uri="{FF2B5EF4-FFF2-40B4-BE49-F238E27FC236}">
                <a16:creationId xmlns:a16="http://schemas.microsoft.com/office/drawing/2014/main" xmlns="" id="{4CC26B23-BA90-47AF-9CF3-A5445D5F7A4A}"/>
              </a:ext>
            </a:extLst>
          </p:cNvPr>
          <p:cNvCxnSpPr>
            <a:cxnSpLocks/>
          </p:cNvCxnSpPr>
          <p:nvPr/>
        </p:nvCxnSpPr>
        <p:spPr>
          <a:xfrm>
            <a:off x="1159555" y="4686747"/>
            <a:ext cx="56192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kvir za tekst 69">
            <a:extLst>
              <a:ext uri="{FF2B5EF4-FFF2-40B4-BE49-F238E27FC236}">
                <a16:creationId xmlns:a16="http://schemas.microsoft.com/office/drawing/2014/main" xmlns="" id="{33CC8D37-45E2-4086-951C-ED42F2FBC89E}"/>
              </a:ext>
            </a:extLst>
          </p:cNvPr>
          <p:cNvSpPr txBox="1"/>
          <p:nvPr/>
        </p:nvSpPr>
        <p:spPr>
          <a:xfrm>
            <a:off x="939805" y="4101972"/>
            <a:ext cx="3209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Okvir za tekst 70">
            <a:extLst>
              <a:ext uri="{FF2B5EF4-FFF2-40B4-BE49-F238E27FC236}">
                <a16:creationId xmlns:a16="http://schemas.microsoft.com/office/drawing/2014/main" xmlns="" id="{55F12CEC-5D6C-4562-899C-DB4F1D0F2543}"/>
              </a:ext>
            </a:extLst>
          </p:cNvPr>
          <p:cNvSpPr txBox="1"/>
          <p:nvPr/>
        </p:nvSpPr>
        <p:spPr>
          <a:xfrm>
            <a:off x="1267777" y="4604259"/>
            <a:ext cx="3773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Okvir za tekst 46">
            <a:extLst>
              <a:ext uri="{FF2B5EF4-FFF2-40B4-BE49-F238E27FC236}">
                <a16:creationId xmlns:a16="http://schemas.microsoft.com/office/drawing/2014/main" xmlns="" id="{CDA87935-95C1-4D1E-8DF9-239313972847}"/>
              </a:ext>
            </a:extLst>
          </p:cNvPr>
          <p:cNvSpPr txBox="1"/>
          <p:nvPr/>
        </p:nvSpPr>
        <p:spPr>
          <a:xfrm>
            <a:off x="5948156" y="2268717"/>
            <a:ext cx="1667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240 : 2 =</a:t>
            </a:r>
          </a:p>
        </p:txBody>
      </p:sp>
      <p:cxnSp>
        <p:nvCxnSpPr>
          <p:cNvPr id="51" name="Prava linija spajanja 50">
            <a:extLst>
              <a:ext uri="{FF2B5EF4-FFF2-40B4-BE49-F238E27FC236}">
                <a16:creationId xmlns:a16="http://schemas.microsoft.com/office/drawing/2014/main" xmlns="" id="{EB527196-E26E-4E03-94C7-251A312FB4AC}"/>
              </a:ext>
            </a:extLst>
          </p:cNvPr>
          <p:cNvCxnSpPr>
            <a:cxnSpLocks/>
          </p:cNvCxnSpPr>
          <p:nvPr/>
        </p:nvCxnSpPr>
        <p:spPr>
          <a:xfrm>
            <a:off x="6185629" y="3912950"/>
            <a:ext cx="53186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rava linija spajanja 51">
            <a:extLst>
              <a:ext uri="{FF2B5EF4-FFF2-40B4-BE49-F238E27FC236}">
                <a16:creationId xmlns:a16="http://schemas.microsoft.com/office/drawing/2014/main" xmlns="" id="{07FEE770-956C-4C39-BCB8-4BCC25C7636D}"/>
              </a:ext>
            </a:extLst>
          </p:cNvPr>
          <p:cNvCxnSpPr>
            <a:cxnSpLocks/>
          </p:cNvCxnSpPr>
          <p:nvPr/>
        </p:nvCxnSpPr>
        <p:spPr>
          <a:xfrm>
            <a:off x="6268890" y="4604259"/>
            <a:ext cx="55320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rava linija spajanja 53">
            <a:extLst>
              <a:ext uri="{FF2B5EF4-FFF2-40B4-BE49-F238E27FC236}">
                <a16:creationId xmlns:a16="http://schemas.microsoft.com/office/drawing/2014/main" xmlns="" id="{7FD2A0CB-92B3-4E9A-A460-EDBBB91F76DF}"/>
              </a:ext>
            </a:extLst>
          </p:cNvPr>
          <p:cNvCxnSpPr>
            <a:cxnSpLocks/>
          </p:cNvCxnSpPr>
          <p:nvPr/>
        </p:nvCxnSpPr>
        <p:spPr>
          <a:xfrm>
            <a:off x="5914316" y="3198767"/>
            <a:ext cx="63117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kvir za tekst 62">
            <a:extLst>
              <a:ext uri="{FF2B5EF4-FFF2-40B4-BE49-F238E27FC236}">
                <a16:creationId xmlns:a16="http://schemas.microsoft.com/office/drawing/2014/main" xmlns="" id="{41BF2F7A-2B66-454B-B7CD-A8E2DD06E398}"/>
              </a:ext>
            </a:extLst>
          </p:cNvPr>
          <p:cNvSpPr txBox="1"/>
          <p:nvPr/>
        </p:nvSpPr>
        <p:spPr>
          <a:xfrm>
            <a:off x="7454989" y="2265008"/>
            <a:ext cx="9384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Okvir za tekst 63">
            <a:extLst>
              <a:ext uri="{FF2B5EF4-FFF2-40B4-BE49-F238E27FC236}">
                <a16:creationId xmlns:a16="http://schemas.microsoft.com/office/drawing/2014/main" xmlns="" id="{283B16D4-4606-4B36-9A1F-EFA967E679E1}"/>
              </a:ext>
            </a:extLst>
          </p:cNvPr>
          <p:cNvSpPr txBox="1"/>
          <p:nvPr/>
        </p:nvSpPr>
        <p:spPr>
          <a:xfrm>
            <a:off x="5926542" y="2687492"/>
            <a:ext cx="4229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Okvir za tekst 75">
            <a:extLst>
              <a:ext uri="{FF2B5EF4-FFF2-40B4-BE49-F238E27FC236}">
                <a16:creationId xmlns:a16="http://schemas.microsoft.com/office/drawing/2014/main" xmlns="" id="{8A2DB1CA-A961-44C8-B312-CD1B61AA375E}"/>
              </a:ext>
            </a:extLst>
          </p:cNvPr>
          <p:cNvSpPr txBox="1"/>
          <p:nvPr/>
        </p:nvSpPr>
        <p:spPr>
          <a:xfrm>
            <a:off x="6152494" y="4058651"/>
            <a:ext cx="3209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Okvir za tekst 77">
            <a:extLst>
              <a:ext uri="{FF2B5EF4-FFF2-40B4-BE49-F238E27FC236}">
                <a16:creationId xmlns:a16="http://schemas.microsoft.com/office/drawing/2014/main" xmlns="" id="{17AFF12F-869C-46DC-BC09-0973F681CC74}"/>
              </a:ext>
            </a:extLst>
          </p:cNvPr>
          <p:cNvSpPr txBox="1"/>
          <p:nvPr/>
        </p:nvSpPr>
        <p:spPr>
          <a:xfrm>
            <a:off x="6143043" y="3470451"/>
            <a:ext cx="389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Okvir za tekst 79">
            <a:extLst>
              <a:ext uri="{FF2B5EF4-FFF2-40B4-BE49-F238E27FC236}">
                <a16:creationId xmlns:a16="http://schemas.microsoft.com/office/drawing/2014/main" xmlns="" id="{285DEB47-969B-4345-A660-5D80A5C23A57}"/>
              </a:ext>
            </a:extLst>
          </p:cNvPr>
          <p:cNvSpPr txBox="1"/>
          <p:nvPr/>
        </p:nvSpPr>
        <p:spPr>
          <a:xfrm>
            <a:off x="6447067" y="4147197"/>
            <a:ext cx="320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Okvir za tekst 80">
            <a:extLst>
              <a:ext uri="{FF2B5EF4-FFF2-40B4-BE49-F238E27FC236}">
                <a16:creationId xmlns:a16="http://schemas.microsoft.com/office/drawing/2014/main" xmlns="" id="{46DED96D-1C0B-482B-90F8-0A36A2B9E6FB}"/>
              </a:ext>
            </a:extLst>
          </p:cNvPr>
          <p:cNvSpPr txBox="1"/>
          <p:nvPr/>
        </p:nvSpPr>
        <p:spPr>
          <a:xfrm>
            <a:off x="6482866" y="3827999"/>
            <a:ext cx="2493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Okvir za tekst 81">
            <a:extLst>
              <a:ext uri="{FF2B5EF4-FFF2-40B4-BE49-F238E27FC236}">
                <a16:creationId xmlns:a16="http://schemas.microsoft.com/office/drawing/2014/main" xmlns="" id="{902498A9-2D5A-4FB5-A8A7-58B1A7E71FF2}"/>
              </a:ext>
            </a:extLst>
          </p:cNvPr>
          <p:cNvSpPr txBox="1"/>
          <p:nvPr/>
        </p:nvSpPr>
        <p:spPr>
          <a:xfrm>
            <a:off x="6450004" y="4535949"/>
            <a:ext cx="3658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Okvir za tekst 87">
            <a:extLst>
              <a:ext uri="{FF2B5EF4-FFF2-40B4-BE49-F238E27FC236}">
                <a16:creationId xmlns:a16="http://schemas.microsoft.com/office/drawing/2014/main" xmlns="" id="{1434E244-CE7C-4C3E-9618-8E0C80A51007}"/>
              </a:ext>
            </a:extLst>
          </p:cNvPr>
          <p:cNvSpPr txBox="1"/>
          <p:nvPr/>
        </p:nvSpPr>
        <p:spPr>
          <a:xfrm>
            <a:off x="5915788" y="3405290"/>
            <a:ext cx="3209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7" name="Okvir za tekst 116">
            <a:extLst>
              <a:ext uri="{FF2B5EF4-FFF2-40B4-BE49-F238E27FC236}">
                <a16:creationId xmlns:a16="http://schemas.microsoft.com/office/drawing/2014/main" xmlns="" id="{003C4ED4-2EC3-4990-811A-303EB0068250}"/>
              </a:ext>
            </a:extLst>
          </p:cNvPr>
          <p:cNvSpPr txBox="1"/>
          <p:nvPr/>
        </p:nvSpPr>
        <p:spPr>
          <a:xfrm>
            <a:off x="5691861" y="2613992"/>
            <a:ext cx="3209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" name="Okvir za tekst 120">
            <a:extLst>
              <a:ext uri="{FF2B5EF4-FFF2-40B4-BE49-F238E27FC236}">
                <a16:creationId xmlns:a16="http://schemas.microsoft.com/office/drawing/2014/main" xmlns="" id="{1BF008BE-063F-4A11-B5A4-4209AD76F176}"/>
              </a:ext>
            </a:extLst>
          </p:cNvPr>
          <p:cNvSpPr txBox="1"/>
          <p:nvPr/>
        </p:nvSpPr>
        <p:spPr>
          <a:xfrm>
            <a:off x="7531303" y="656089"/>
            <a:ext cx="4164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(2. 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стр.122)</a:t>
            </a:r>
          </a:p>
        </p:txBody>
      </p:sp>
      <p:sp>
        <p:nvSpPr>
          <p:cNvPr id="85" name="TextBox 14">
            <a:extLst>
              <a:ext uri="{FF2B5EF4-FFF2-40B4-BE49-F238E27FC236}">
                <a16:creationId xmlns:a16="http://schemas.microsoft.com/office/drawing/2014/main" xmlns="" id="{98A71155-F6C4-468E-9A0E-FB234A3F013D}"/>
              </a:ext>
            </a:extLst>
          </p:cNvPr>
          <p:cNvSpPr txBox="1"/>
          <p:nvPr/>
        </p:nvSpPr>
        <p:spPr>
          <a:xfrm>
            <a:off x="794201" y="6297383"/>
            <a:ext cx="4495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4. РАЗРЕД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Okvir za tekst 86">
            <a:extLst>
              <a:ext uri="{FF2B5EF4-FFF2-40B4-BE49-F238E27FC236}">
                <a16:creationId xmlns:a16="http://schemas.microsoft.com/office/drawing/2014/main" xmlns="" id="{449C6AED-C8DB-42BB-85FD-A5A34E7119CD}"/>
              </a:ext>
            </a:extLst>
          </p:cNvPr>
          <p:cNvSpPr txBox="1"/>
          <p:nvPr/>
        </p:nvSpPr>
        <p:spPr>
          <a:xfrm>
            <a:off x="6146483" y="3123887"/>
            <a:ext cx="389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kvir za tekst 10">
            <a:extLst>
              <a:ext uri="{FF2B5EF4-FFF2-40B4-BE49-F238E27FC236}">
                <a16:creationId xmlns:a16="http://schemas.microsoft.com/office/drawing/2014/main" xmlns="" id="{7B5F0B5C-8F46-497D-9ADE-F0B0DA1F9DA3}"/>
              </a:ext>
            </a:extLst>
          </p:cNvPr>
          <p:cNvSpPr txBox="1"/>
          <p:nvPr/>
        </p:nvSpPr>
        <p:spPr>
          <a:xfrm>
            <a:off x="3494368" y="2178607"/>
            <a:ext cx="14047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214·2</a:t>
            </a:r>
          </a:p>
          <a:p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428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Okvir za tekst 57">
            <a:extLst>
              <a:ext uri="{FF2B5EF4-FFF2-40B4-BE49-F238E27FC236}">
                <a16:creationId xmlns:a16="http://schemas.microsoft.com/office/drawing/2014/main" xmlns="" id="{6A22EE25-611F-44ED-87AD-0E4275C02065}"/>
              </a:ext>
            </a:extLst>
          </p:cNvPr>
          <p:cNvSpPr txBox="1"/>
          <p:nvPr/>
        </p:nvSpPr>
        <p:spPr>
          <a:xfrm>
            <a:off x="9122625" y="2298849"/>
            <a:ext cx="14047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120·2</a:t>
            </a:r>
          </a:p>
          <a:p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240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04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4" grpId="0"/>
      <p:bldP spid="35" grpId="0"/>
      <p:bldP spid="36" grpId="0"/>
      <p:bldP spid="37" grpId="0"/>
      <p:bldP spid="43" grpId="0"/>
      <p:bldP spid="44" grpId="0"/>
      <p:bldP spid="45" grpId="0"/>
      <p:bldP spid="70" grpId="0"/>
      <p:bldP spid="71" grpId="0"/>
      <p:bldP spid="47" grpId="0"/>
      <p:bldP spid="63" grpId="0"/>
      <p:bldP spid="64" grpId="0"/>
      <p:bldP spid="76" grpId="0"/>
      <p:bldP spid="78" grpId="0"/>
      <p:bldP spid="80" grpId="0"/>
      <p:bldP spid="81" grpId="0"/>
      <p:bldP spid="82" grpId="0"/>
      <p:bldP spid="88" grpId="0"/>
      <p:bldP spid="117" grpId="0"/>
      <p:bldP spid="87" grpId="0"/>
      <p:bldP spid="11" grpId="0"/>
      <p:bldP spid="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:a16="http://schemas.microsoft.com/office/drawing/2014/main" xmlns="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47918" y="-153257"/>
            <a:ext cx="12339918" cy="71694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Okvir za tekst 6">
            <a:extLst>
              <a:ext uri="{FF2B5EF4-FFF2-40B4-BE49-F238E27FC236}">
                <a16:creationId xmlns:a16="http://schemas.microsoft.com/office/drawing/2014/main" xmlns="" id="{F4FE5AC1-993A-421E-814C-9AD91DCE35AE}"/>
              </a:ext>
            </a:extLst>
          </p:cNvPr>
          <p:cNvSpPr txBox="1"/>
          <p:nvPr/>
        </p:nvSpPr>
        <p:spPr>
          <a:xfrm>
            <a:off x="975971" y="811574"/>
            <a:ext cx="103678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градилиште је довезено 848 џакова цемента на четири камиона. Колико је довезао сваки камион ако је у сваком исти број џакова? </a:t>
            </a:r>
          </a:p>
        </p:txBody>
      </p:sp>
      <p:sp>
        <p:nvSpPr>
          <p:cNvPr id="3" name="Okvir za tekst 2">
            <a:extLst>
              <a:ext uri="{FF2B5EF4-FFF2-40B4-BE49-F238E27FC236}">
                <a16:creationId xmlns:a16="http://schemas.microsoft.com/office/drawing/2014/main" xmlns="" id="{D652357D-1482-479E-8410-A1EBA74C5EDB}"/>
              </a:ext>
            </a:extLst>
          </p:cNvPr>
          <p:cNvSpPr txBox="1"/>
          <p:nvPr/>
        </p:nvSpPr>
        <p:spPr>
          <a:xfrm>
            <a:off x="1297700" y="2349361"/>
            <a:ext cx="16840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848: 4 =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kvir za tekst 3">
            <a:extLst>
              <a:ext uri="{FF2B5EF4-FFF2-40B4-BE49-F238E27FC236}">
                <a16:creationId xmlns:a16="http://schemas.microsoft.com/office/drawing/2014/main" xmlns="" id="{20D0712B-8537-4F84-BC24-8783D0962A04}"/>
              </a:ext>
            </a:extLst>
          </p:cNvPr>
          <p:cNvSpPr txBox="1"/>
          <p:nvPr/>
        </p:nvSpPr>
        <p:spPr>
          <a:xfrm>
            <a:off x="1297699" y="2944261"/>
            <a:ext cx="2080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Okvir za tekst 26">
            <a:extLst>
              <a:ext uri="{FF2B5EF4-FFF2-40B4-BE49-F238E27FC236}">
                <a16:creationId xmlns:a16="http://schemas.microsoft.com/office/drawing/2014/main" xmlns="" id="{C405E3E6-5B5D-4A90-B3EE-5F5F931FB201}"/>
              </a:ext>
            </a:extLst>
          </p:cNvPr>
          <p:cNvSpPr txBox="1"/>
          <p:nvPr/>
        </p:nvSpPr>
        <p:spPr>
          <a:xfrm>
            <a:off x="1457354" y="6233889"/>
            <a:ext cx="795516" cy="111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9" name="Okvir za tekst 28">
            <a:extLst>
              <a:ext uri="{FF2B5EF4-FFF2-40B4-BE49-F238E27FC236}">
                <a16:creationId xmlns:a16="http://schemas.microsoft.com/office/drawing/2014/main" xmlns="" id="{EF8B58B7-203C-404B-A429-8F9F99C06EDA}"/>
              </a:ext>
            </a:extLst>
          </p:cNvPr>
          <p:cNvSpPr txBox="1"/>
          <p:nvPr/>
        </p:nvSpPr>
        <p:spPr>
          <a:xfrm>
            <a:off x="4890052" y="4141357"/>
            <a:ext cx="184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1" name="Okvir za tekst 30">
            <a:extLst>
              <a:ext uri="{FF2B5EF4-FFF2-40B4-BE49-F238E27FC236}">
                <a16:creationId xmlns:a16="http://schemas.microsoft.com/office/drawing/2014/main" xmlns="" id="{5F5CDC63-5C90-459E-8744-C7C32B578A1B}"/>
              </a:ext>
            </a:extLst>
          </p:cNvPr>
          <p:cNvSpPr txBox="1"/>
          <p:nvPr/>
        </p:nvSpPr>
        <p:spPr>
          <a:xfrm>
            <a:off x="7546088" y="3801707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Okvir za tekst 32">
            <a:extLst>
              <a:ext uri="{FF2B5EF4-FFF2-40B4-BE49-F238E27FC236}">
                <a16:creationId xmlns:a16="http://schemas.microsoft.com/office/drawing/2014/main" xmlns="" id="{25621BD2-7B26-4DFE-AB4C-5252D122BBF6}"/>
              </a:ext>
            </a:extLst>
          </p:cNvPr>
          <p:cNvSpPr txBox="1"/>
          <p:nvPr/>
        </p:nvSpPr>
        <p:spPr>
          <a:xfrm>
            <a:off x="3999732" y="5073376"/>
            <a:ext cx="70927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sr-Cyrl-R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дговор</a:t>
            </a:r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Сваки камион је довезао</a:t>
            </a:r>
            <a:r>
              <a:rPr lang="sr-Latn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212 џакова цемента.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Slika 20">
            <a:extLst>
              <a:ext uri="{FF2B5EF4-FFF2-40B4-BE49-F238E27FC236}">
                <a16:creationId xmlns:a16="http://schemas.microsoft.com/office/drawing/2014/main" xmlns="" id="{233654F4-85FD-465D-86CF-4F29086C7F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7992" y="1958405"/>
            <a:ext cx="2073047" cy="36866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2" name="TextBox 14">
            <a:extLst>
              <a:ext uri="{FF2B5EF4-FFF2-40B4-BE49-F238E27FC236}">
                <a16:creationId xmlns:a16="http://schemas.microsoft.com/office/drawing/2014/main" xmlns="" id="{F0762F54-9B2F-47E1-8E54-FF87B46A79D8}"/>
              </a:ext>
            </a:extLst>
          </p:cNvPr>
          <p:cNvSpPr txBox="1"/>
          <p:nvPr/>
        </p:nvSpPr>
        <p:spPr>
          <a:xfrm>
            <a:off x="832370" y="6032485"/>
            <a:ext cx="4495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4. РАЗРЕД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Okvir za tekst 29">
            <a:extLst>
              <a:ext uri="{FF2B5EF4-FFF2-40B4-BE49-F238E27FC236}">
                <a16:creationId xmlns:a16="http://schemas.microsoft.com/office/drawing/2014/main" xmlns="" id="{49B3CB61-850E-4EEF-BF64-530591F828FC}"/>
              </a:ext>
            </a:extLst>
          </p:cNvPr>
          <p:cNvSpPr txBox="1"/>
          <p:nvPr/>
        </p:nvSpPr>
        <p:spPr>
          <a:xfrm>
            <a:off x="7546087" y="440909"/>
            <a:ext cx="4164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r-Latn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задатак 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стр.122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3" name="Okvir za tekst 22">
            <a:extLst>
              <a:ext uri="{FF2B5EF4-FFF2-40B4-BE49-F238E27FC236}">
                <a16:creationId xmlns:a16="http://schemas.microsoft.com/office/drawing/2014/main" xmlns="" id="{17189122-3413-42DE-A1CB-8BEDEAF5E3A3}"/>
              </a:ext>
            </a:extLst>
          </p:cNvPr>
          <p:cNvSpPr txBox="1"/>
          <p:nvPr/>
        </p:nvSpPr>
        <p:spPr>
          <a:xfrm>
            <a:off x="981247" y="2349361"/>
            <a:ext cx="804875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sr-Cyrl-R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212               </a:t>
            </a:r>
            <a:r>
              <a:rPr lang="sr-Latn-RS" sz="32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Cyrl-RS" sz="32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sr-Latn-RS" sz="32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sr-Cyrl-RS" sz="32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sr-Latn-RS" sz="3200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32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- 8   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sr-Cyrl-R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848       </a:t>
            </a:r>
            <a:endParaRPr lang="sr-Latn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4</a:t>
            </a:r>
          </a:p>
          <a:p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Latn-RS" sz="32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- 4 </a:t>
            </a:r>
            <a:endParaRPr lang="en-US" sz="3200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sr-Latn-R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sr-Cyrl-R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sr-Latn-RS" sz="3200" u="sng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sr-Cyrl-RS" sz="3200" u="sng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3200" u="sng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sr-Cyrl-RS" sz="3200" u="sng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RS" sz="3200" dirty="0" smtClean="0">
                <a:solidFill>
                  <a:srgbClr val="244D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фогошиди</a:t>
            </a:r>
            <a:r>
              <a:rPr lang="sr-Cyrl-RS" sz="3200" u="sng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endParaRPr lang="sr-Latn-RS" sz="3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964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33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DDF533EE-F411-4D19-9986-A1F782D1B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Čuvar mesta za sadržaj 4">
            <a:extLst>
              <a:ext uri="{FF2B5EF4-FFF2-40B4-BE49-F238E27FC236}">
                <a16:creationId xmlns:a16="http://schemas.microsoft.com/office/drawing/2014/main" xmlns="" id="{D3C3363C-2AF6-40B9-9859-ABC44B487C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25288" y="-221974"/>
            <a:ext cx="12192000" cy="7301948"/>
          </a:xfrm>
        </p:spPr>
      </p:pic>
      <p:sp>
        <p:nvSpPr>
          <p:cNvPr id="6" name="Okvir za tekst 5">
            <a:extLst>
              <a:ext uri="{FF2B5EF4-FFF2-40B4-BE49-F238E27FC236}">
                <a16:creationId xmlns:a16="http://schemas.microsoft.com/office/drawing/2014/main" xmlns="" id="{9EA30A0A-9255-4479-B93A-648125DFCFE0}"/>
              </a:ext>
            </a:extLst>
          </p:cNvPr>
          <p:cNvSpPr txBox="1"/>
          <p:nvPr/>
        </p:nvSpPr>
        <p:spPr>
          <a:xfrm>
            <a:off x="687388" y="779312"/>
            <a:ext cx="96608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за самосталан рад:</a:t>
            </a:r>
          </a:p>
        </p:txBody>
      </p:sp>
      <p:sp>
        <p:nvSpPr>
          <p:cNvPr id="9" name="Okvir za tekst 8">
            <a:extLst>
              <a:ext uri="{FF2B5EF4-FFF2-40B4-BE49-F238E27FC236}">
                <a16:creationId xmlns:a16="http://schemas.microsoft.com/office/drawing/2014/main" xmlns="" id="{5E5FE638-DAEE-49E1-8F34-AC9E29CDF082}"/>
              </a:ext>
            </a:extLst>
          </p:cNvPr>
          <p:cNvSpPr txBox="1"/>
          <p:nvPr/>
        </p:nvSpPr>
        <p:spPr>
          <a:xfrm>
            <a:off x="557720" y="1637471"/>
            <a:ext cx="10817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sr-Cyrl-RS" sz="3200" dirty="0">
                <a:solidFill>
                  <a:schemeClr val="bg1"/>
                </a:solidFill>
              </a:rPr>
              <a:t> 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sr-Cyrl-R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уџбенику 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урадити </a:t>
            </a:r>
            <a:r>
              <a:rPr lang="sr-Latn-R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sr-Cyrl-R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sr-Latn-R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R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на 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страни 122.</a:t>
            </a:r>
          </a:p>
        </p:txBody>
      </p:sp>
      <p:sp>
        <p:nvSpPr>
          <p:cNvPr id="7" name="TextBox 14">
            <a:extLst>
              <a:ext uri="{FF2B5EF4-FFF2-40B4-BE49-F238E27FC236}">
                <a16:creationId xmlns:a16="http://schemas.microsoft.com/office/drawing/2014/main" xmlns="" id="{3AA72F62-D35F-4E85-BA4D-D0F84D271537}"/>
              </a:ext>
            </a:extLst>
          </p:cNvPr>
          <p:cNvSpPr txBox="1"/>
          <p:nvPr/>
        </p:nvSpPr>
        <p:spPr>
          <a:xfrm>
            <a:off x="687388" y="6233890"/>
            <a:ext cx="4495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4. РАЗРЕД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xmlns="" id="{3E199061-231D-414E-B244-3CA913A3323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5177"/>
          <a:stretch/>
        </p:blipFill>
        <p:spPr>
          <a:xfrm>
            <a:off x="557720" y="3782474"/>
            <a:ext cx="8547652" cy="1098808"/>
          </a:xfrm>
          <a:prstGeom prst="rect">
            <a:avLst/>
          </a:prstGeom>
        </p:spPr>
      </p:pic>
      <p:pic>
        <p:nvPicPr>
          <p:cNvPr id="16" name="Slika 15">
            <a:extLst>
              <a:ext uri="{FF2B5EF4-FFF2-40B4-BE49-F238E27FC236}">
                <a16:creationId xmlns:a16="http://schemas.microsoft.com/office/drawing/2014/main" xmlns="" id="{5120EDAF-2F8D-4D3B-BEBE-5A0BE5AC0B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720" y="2944156"/>
            <a:ext cx="8547652" cy="879712"/>
          </a:xfrm>
          <a:prstGeom prst="rect">
            <a:avLst/>
          </a:prstGeom>
        </p:spPr>
      </p:pic>
      <p:sp>
        <p:nvSpPr>
          <p:cNvPr id="19" name="Okvir za tekst 18">
            <a:extLst>
              <a:ext uri="{FF2B5EF4-FFF2-40B4-BE49-F238E27FC236}">
                <a16:creationId xmlns:a16="http://schemas.microsoft.com/office/drawing/2014/main" xmlns="" id="{D2916291-6B84-4086-948B-499F04D79383}"/>
              </a:ext>
            </a:extLst>
          </p:cNvPr>
          <p:cNvSpPr txBox="1"/>
          <p:nvPr/>
        </p:nvSpPr>
        <p:spPr>
          <a:xfrm>
            <a:off x="5479774" y="2716695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64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čak">
  <a:themeElements>
    <a:clrScheme name="Trač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Trač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č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</TotalTime>
  <Words>352</Words>
  <Application>Microsoft Office PowerPoint</Application>
  <PresentationFormat>Widescreen</PresentationFormat>
  <Paragraphs>120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Book Antiqua</vt:lpstr>
      <vt:lpstr>Century Gothic</vt:lpstr>
      <vt:lpstr>Times New Roman</vt:lpstr>
      <vt:lpstr>Wingdings</vt:lpstr>
      <vt:lpstr>Wingdings 3</vt:lpstr>
      <vt:lpstr>Tračak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ПИСМЕНО САБИРАЊЕ И ОДУЗИМАЊЕ ДО 1000</dc:title>
  <dc:creator>Laptop</dc:creator>
  <cp:lastModifiedBy>marina_uciteljica@yahoo.com</cp:lastModifiedBy>
  <cp:revision>161</cp:revision>
  <dcterms:created xsi:type="dcterms:W3CDTF">2020-03-15T23:36:35Z</dcterms:created>
  <dcterms:modified xsi:type="dcterms:W3CDTF">2020-05-11T09:19:16Z</dcterms:modified>
</cp:coreProperties>
</file>