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4F1D-E25F-494B-B54A-3ED2CC795B78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4013-B54A-4B8E-B9F7-2D537E84256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037515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4F1D-E25F-494B-B54A-3ED2CC795B78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4013-B54A-4B8E-B9F7-2D537E84256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30995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4F1D-E25F-494B-B54A-3ED2CC795B78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4013-B54A-4B8E-B9F7-2D537E84256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72604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4F1D-E25F-494B-B54A-3ED2CC795B78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4013-B54A-4B8E-B9F7-2D537E842567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7218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4F1D-E25F-494B-B54A-3ED2CC795B78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4013-B54A-4B8E-B9F7-2D537E84256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314736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4F1D-E25F-494B-B54A-3ED2CC795B78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4013-B54A-4B8E-B9F7-2D537E84256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579695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4F1D-E25F-494B-B54A-3ED2CC795B78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4013-B54A-4B8E-B9F7-2D537E84256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32351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4F1D-E25F-494B-B54A-3ED2CC795B78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4013-B54A-4B8E-B9F7-2D537E84256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821383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4F1D-E25F-494B-B54A-3ED2CC795B78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4013-B54A-4B8E-B9F7-2D537E84256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12311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4F1D-E25F-494B-B54A-3ED2CC795B78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4013-B54A-4B8E-B9F7-2D537E84256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69482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4F1D-E25F-494B-B54A-3ED2CC795B78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4013-B54A-4B8E-B9F7-2D537E84256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13847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4F1D-E25F-494B-B54A-3ED2CC795B78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4013-B54A-4B8E-B9F7-2D537E84256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5545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4F1D-E25F-494B-B54A-3ED2CC795B78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4013-B54A-4B8E-B9F7-2D537E84256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45900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4F1D-E25F-494B-B54A-3ED2CC795B78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4013-B54A-4B8E-B9F7-2D537E84256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40061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4F1D-E25F-494B-B54A-3ED2CC795B78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4013-B54A-4B8E-B9F7-2D537E84256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1771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4F1D-E25F-494B-B54A-3ED2CC795B78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4013-B54A-4B8E-B9F7-2D537E84256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37821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4F1D-E25F-494B-B54A-3ED2CC795B78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4013-B54A-4B8E-B9F7-2D537E84256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57558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BA74F1D-E25F-494B-B54A-3ED2CC795B78}" type="datetimeFigureOut">
              <a:rPr lang="sr-Latn-BA" smtClean="0"/>
              <a:t>3.5.2020.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D004013-B54A-4B8E-B9F7-2D537E842567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69047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  <p:sldLayoutId id="2147484326" r:id="rId12"/>
    <p:sldLayoutId id="2147484327" r:id="rId13"/>
    <p:sldLayoutId id="2147484328" r:id="rId14"/>
    <p:sldLayoutId id="2147484329" r:id="rId15"/>
    <p:sldLayoutId id="2147484330" r:id="rId16"/>
    <p:sldLayoutId id="21474843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05CDF8-B440-4D2F-B1D0-FCF423493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5159" y="2429301"/>
            <a:ext cx="9440034" cy="1897040"/>
          </a:xfrm>
        </p:spPr>
        <p:txBody>
          <a:bodyPr>
            <a:normAutofit fontScale="90000"/>
          </a:bodyPr>
          <a:lstStyle/>
          <a:p>
            <a:r>
              <a:rPr lang="sr-Cyrl-BA" dirty="0" smtClean="0"/>
              <a:t/>
            </a:r>
            <a:br>
              <a:rPr lang="sr-Cyrl-BA" dirty="0" smtClean="0"/>
            </a:br>
            <a:r>
              <a:rPr lang="sr-Cyrl-BA" dirty="0"/>
              <a:t/>
            </a:r>
            <a:br>
              <a:rPr lang="sr-Cyrl-BA" dirty="0"/>
            </a:br>
            <a:r>
              <a:rPr lang="sr-Cyrl-BA" sz="6000" dirty="0" smtClean="0"/>
              <a:t>Излазак </a:t>
            </a:r>
            <a:r>
              <a:rPr lang="sr-Cyrl-BA" sz="6000" dirty="0"/>
              <a:t>из </a:t>
            </a:r>
            <a:r>
              <a:rPr lang="sr-Cyrl-BA" sz="6000" dirty="0" smtClean="0"/>
              <a:t>Египта</a:t>
            </a:r>
            <a:r>
              <a:rPr lang="sr-Cyrl-BA" sz="6000" dirty="0"/>
              <a:t/>
            </a:r>
            <a:br>
              <a:rPr lang="sr-Cyrl-BA" sz="6000" dirty="0"/>
            </a:br>
            <a:r>
              <a:rPr lang="sr-Cyrl-BA" sz="4400" dirty="0" smtClean="0"/>
              <a:t>други дио</a:t>
            </a:r>
            <a:endParaRPr lang="sr-Latn-BA" sz="4400" dirty="0"/>
          </a:p>
        </p:txBody>
      </p:sp>
    </p:spTree>
    <p:extLst>
      <p:ext uri="{BB962C8B-B14F-4D97-AF65-F5344CB8AC3E}">
        <p14:creationId xmlns:p14="http://schemas.microsoft.com/office/powerpoint/2010/main" val="1643451970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B96E9C-F577-42AB-9D5E-C8D2F94FA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868908"/>
            <a:ext cx="10353762" cy="970450"/>
          </a:xfrm>
        </p:spPr>
        <p:txBody>
          <a:bodyPr>
            <a:normAutofit/>
          </a:bodyPr>
          <a:lstStyle/>
          <a:p>
            <a:r>
              <a:rPr lang="sr-Cyrl-BA" sz="4800" dirty="0"/>
              <a:t>Јевреји излазе из Египта</a:t>
            </a:r>
            <a:endParaRPr lang="sr-Latn-BA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A5529B-220B-4F1A-A4B8-5B21F6625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278360"/>
            <a:ext cx="10353762" cy="2088924"/>
          </a:xfrm>
        </p:spPr>
        <p:txBody>
          <a:bodyPr>
            <a:normAutofit/>
          </a:bodyPr>
          <a:lstStyle/>
          <a:p>
            <a:r>
              <a:rPr lang="sr-Cyrl-BA" sz="2800" dirty="0"/>
              <a:t>Облак у облику стуба – дању</a:t>
            </a:r>
          </a:p>
          <a:p>
            <a:r>
              <a:rPr lang="sr-Cyrl-BA" sz="2800" dirty="0"/>
              <a:t>Свијетлећи облак у облику стуба – ноћу</a:t>
            </a:r>
          </a:p>
          <a:p>
            <a:r>
              <a:rPr lang="sr-Cyrl-BA" sz="2800" dirty="0"/>
              <a:t>Долазак до Црвеног мора</a:t>
            </a:r>
            <a:endParaRPr lang="sr-Latn-BA" sz="2800" dirty="0"/>
          </a:p>
        </p:txBody>
      </p:sp>
    </p:spTree>
    <p:extLst>
      <p:ext uri="{BB962C8B-B14F-4D97-AF65-F5344CB8AC3E}">
        <p14:creationId xmlns:p14="http://schemas.microsoft.com/office/powerpoint/2010/main" val="635589725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BE07CC-39A7-40EB-9253-C47812387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4800" dirty="0"/>
              <a:t>Прелазак преко Црвеног мора</a:t>
            </a:r>
            <a:endParaRPr lang="sr-Latn-BA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9B3681-5895-499F-B433-953093436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0179" y="2155741"/>
            <a:ext cx="5060497" cy="3211680"/>
          </a:xfrm>
        </p:spPr>
        <p:txBody>
          <a:bodyPr>
            <a:normAutofit/>
          </a:bodyPr>
          <a:lstStyle/>
          <a:p>
            <a:r>
              <a:rPr lang="sr-Cyrl-BA" sz="2800" dirty="0"/>
              <a:t>Црвено море – препрека за  даљи пут</a:t>
            </a:r>
          </a:p>
          <a:p>
            <a:r>
              <a:rPr lang="sr-Cyrl-BA" sz="2800" dirty="0"/>
              <a:t>Фараон се покајао што је пустио </a:t>
            </a:r>
            <a:r>
              <a:rPr lang="sr-Cyrl-BA" sz="2800" dirty="0" smtClean="0"/>
              <a:t>Јевреје</a:t>
            </a:r>
            <a:endParaRPr lang="sr-Cyrl-BA" sz="2800" dirty="0"/>
          </a:p>
          <a:p>
            <a:r>
              <a:rPr lang="sr-Cyrl-BA" sz="2800" dirty="0"/>
              <a:t>Мојсијева молитва и раздвајање Црвеног мора</a:t>
            </a:r>
            <a:endParaRPr lang="sr-Latn-BA" sz="2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D871FC13-9E3B-4B33-8059-2594960CAD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63" y="2074066"/>
            <a:ext cx="5065712" cy="3375030"/>
          </a:xfrm>
        </p:spPr>
      </p:pic>
    </p:spTree>
    <p:extLst>
      <p:ext uri="{BB962C8B-B14F-4D97-AF65-F5344CB8AC3E}">
        <p14:creationId xmlns:p14="http://schemas.microsoft.com/office/powerpoint/2010/main" val="103109605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529485-A7CE-4ADE-8697-E9B6C370A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4800" dirty="0"/>
              <a:t>Египатска потјера</a:t>
            </a:r>
            <a:endParaRPr lang="sr-Latn-BA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FB76B5-19BC-4873-965F-BB1D767FE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2159" y="2169178"/>
            <a:ext cx="5060497" cy="2866847"/>
          </a:xfrm>
        </p:spPr>
        <p:txBody>
          <a:bodyPr>
            <a:normAutofit/>
          </a:bodyPr>
          <a:lstStyle/>
          <a:p>
            <a:r>
              <a:rPr lang="sr-Cyrl-BA" sz="2800" dirty="0"/>
              <a:t>Фараон и његова војска стижу Јевреје</a:t>
            </a:r>
          </a:p>
          <a:p>
            <a:r>
              <a:rPr lang="sr-Cyrl-BA" sz="2800" dirty="0"/>
              <a:t>Улазе између зидова мора</a:t>
            </a:r>
          </a:p>
          <a:p>
            <a:r>
              <a:rPr lang="sr-Cyrl-BA" sz="2800" dirty="0"/>
              <a:t>Вода се саставља и спашава Јевреје</a:t>
            </a:r>
            <a:endParaRPr lang="sr-Latn-BA" sz="2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680A7907-CD60-4F39-83B8-F99F36C0AC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24" y="1580050"/>
            <a:ext cx="3722881" cy="4887809"/>
          </a:xfrm>
        </p:spPr>
      </p:pic>
    </p:spTree>
    <p:extLst>
      <p:ext uri="{BB962C8B-B14F-4D97-AF65-F5344CB8AC3E}">
        <p14:creationId xmlns:p14="http://schemas.microsoft.com/office/powerpoint/2010/main" val="521104826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C91D16-4846-44A1-AB42-BE3BC7EA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6000" dirty="0"/>
              <a:t>Домаћи </a:t>
            </a:r>
            <a:r>
              <a:rPr lang="sr-Cyrl-BA" sz="6000" dirty="0" smtClean="0"/>
              <a:t>задатак</a:t>
            </a:r>
            <a:r>
              <a:rPr lang="sr-Latn-RS" sz="6000" dirty="0" smtClean="0"/>
              <a:t>:</a:t>
            </a:r>
            <a:endParaRPr lang="sr-Latn-BA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3816E6-8CA6-4F09-A94A-EF9B7B8A0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438" y="2251065"/>
            <a:ext cx="10844476" cy="1665843"/>
          </a:xfrm>
        </p:spPr>
        <p:txBody>
          <a:bodyPr>
            <a:normAutofit/>
          </a:bodyPr>
          <a:lstStyle/>
          <a:p>
            <a:r>
              <a:rPr lang="sr-Cyrl-BA" sz="3600" dirty="0" smtClean="0"/>
              <a:t>Одговори </a:t>
            </a:r>
            <a:r>
              <a:rPr lang="sr-Cyrl-BA" sz="3600" dirty="0"/>
              <a:t>на питања у уџбенику на страни 54!</a:t>
            </a:r>
          </a:p>
          <a:p>
            <a:r>
              <a:rPr lang="sr-Cyrl-BA" sz="3600" dirty="0" smtClean="0"/>
              <a:t>Обој </a:t>
            </a:r>
            <a:r>
              <a:rPr lang="sr-Cyrl-BA" sz="3600" dirty="0"/>
              <a:t>илустрацију у уџбенику на страни 55!</a:t>
            </a:r>
            <a:endParaRPr lang="sr-Latn-BA" sz="3600" dirty="0"/>
          </a:p>
        </p:txBody>
      </p:sp>
    </p:spTree>
    <p:extLst>
      <p:ext uri="{BB962C8B-B14F-4D97-AF65-F5344CB8AC3E}">
        <p14:creationId xmlns:p14="http://schemas.microsoft.com/office/powerpoint/2010/main" val="771658439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32</TotalTime>
  <Words>83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Calisto MT</vt:lpstr>
      <vt:lpstr>Trebuchet MS</vt:lpstr>
      <vt:lpstr>Wingdings 2</vt:lpstr>
      <vt:lpstr>Slate</vt:lpstr>
      <vt:lpstr>  Излазак из Египта други дио</vt:lpstr>
      <vt:lpstr>Јевреји излазе из Египта</vt:lpstr>
      <vt:lpstr>Прелазак преко Црвеног мора</vt:lpstr>
      <vt:lpstr>Египатска потјера</vt:lpstr>
      <vt:lpstr>Домаћи задатак: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Излазак из Египта</dc:title>
  <dc:creator>Saša Vračević</dc:creator>
  <cp:lastModifiedBy>Slavoljub Lukic</cp:lastModifiedBy>
  <cp:revision>8</cp:revision>
  <dcterms:created xsi:type="dcterms:W3CDTF">2020-04-26T19:34:01Z</dcterms:created>
  <dcterms:modified xsi:type="dcterms:W3CDTF">2020-05-03T10:20:07Z</dcterms:modified>
</cp:coreProperties>
</file>