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5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4660"/>
  </p:normalViewPr>
  <p:slideViewPr>
    <p:cSldViewPr snapToGrid="0">
      <p:cViewPr>
        <p:scale>
          <a:sx n="80" d="100"/>
          <a:sy n="80" d="100"/>
        </p:scale>
        <p:origin x="-59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76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68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12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58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578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17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35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490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1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49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19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97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41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5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13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48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814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3317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33DF3-7E7C-4007-91AB-A4B78C5B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86840"/>
            <a:ext cx="5962018" cy="869472"/>
          </a:xfrm>
        </p:spPr>
        <p:txBody>
          <a:bodyPr/>
          <a:lstStyle/>
          <a:p>
            <a:pPr algn="l"/>
            <a:r>
              <a:rPr lang="sr-Cyrl-RS" dirty="0"/>
              <a:t>ХРИСТОС ВАСКРСЕ!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CC21BCE-3285-46AB-B632-9E23EB91BAA0}"/>
              </a:ext>
            </a:extLst>
          </p:cNvPr>
          <p:cNvSpPr txBox="1">
            <a:spLocks/>
          </p:cNvSpPr>
          <p:nvPr/>
        </p:nvSpPr>
        <p:spPr>
          <a:xfrm>
            <a:off x="913794" y="2360294"/>
            <a:ext cx="6057021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r-Cyrl-RS" sz="4200" dirty="0">
                <a:effectLst/>
              </a:rPr>
              <a:t>ВАИСТИНУ ВАСКРСЕ</a:t>
            </a:r>
            <a:r>
              <a:rPr lang="sr-Cyrl-RS" dirty="0">
                <a:effectLst/>
              </a:rPr>
              <a:t>!</a:t>
            </a:r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190345-62D9-4B01-99D5-277C8B69F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123" y="2015490"/>
            <a:ext cx="6195060" cy="464629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66329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CBA07-30D7-4683-9936-8FE9F7555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5" y="3467100"/>
            <a:ext cx="8934449" cy="910232"/>
          </a:xfrm>
        </p:spPr>
        <p:txBody>
          <a:bodyPr/>
          <a:lstStyle/>
          <a:p>
            <a:pPr algn="ctr"/>
            <a:r>
              <a:rPr lang="sr-Cyrl-BA" sz="4400" dirty="0" smtClean="0"/>
              <a:t>УТВРЂИВАЊЕ</a:t>
            </a:r>
            <a:r>
              <a:rPr lang="en-US" sz="4400" dirty="0" smtClean="0"/>
              <a:t> </a:t>
            </a:r>
            <a:r>
              <a:rPr lang="sr-Cyrl-RS" sz="4400" dirty="0" smtClean="0"/>
              <a:t>И ПОНАВЉАЊЕ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322337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FCCA4-B7DB-466E-BFDE-6EBEE118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865" y="1345755"/>
            <a:ext cx="6573395" cy="3868479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Јосиф је био син Јакова.</a:t>
            </a:r>
          </a:p>
          <a:p>
            <a:r>
              <a:rPr lang="sr-Cyrl-RS" dirty="0" smtClean="0"/>
              <a:t>Б</a:t>
            </a:r>
            <a:r>
              <a:rPr lang="sr-Cyrl-RS" dirty="0" smtClean="0"/>
              <a:t>раћа су га продала трговцима у Египат.</a:t>
            </a:r>
          </a:p>
          <a:p>
            <a:r>
              <a:rPr lang="sr-Cyrl-RS" dirty="0" smtClean="0"/>
              <a:t>Због тумачења снова фараон га је поставио за заповједника да сакупља храну за гладне године.</a:t>
            </a:r>
          </a:p>
          <a:p>
            <a:r>
              <a:rPr lang="sr-Cyrl-RS" dirty="0" smtClean="0"/>
              <a:t>Током гладних година у Египат је дошла и његова породица коју је он примио и смјестио на плодну земљу.</a:t>
            </a:r>
            <a:endParaRPr lang="sr-Cyrl-RS" dirty="0" smtClean="0"/>
          </a:p>
          <a:p>
            <a:r>
              <a:rPr lang="sr-Cyrl-RS" dirty="0" smtClean="0"/>
              <a:t>Након Јосифове смрти настаје тешко вријеме за </a:t>
            </a:r>
            <a:r>
              <a:rPr lang="sr-Cyrl-RS" dirty="0" smtClean="0"/>
              <a:t>Јевреја у Египту.</a:t>
            </a:r>
          </a:p>
          <a:p>
            <a:r>
              <a:rPr lang="sr-Cyrl-RS" dirty="0" smtClean="0"/>
              <a:t>Ј</a:t>
            </a:r>
            <a:r>
              <a:rPr lang="sr-Cyrl-RS" dirty="0" smtClean="0"/>
              <a:t>еврејке </a:t>
            </a:r>
            <a:r>
              <a:rPr lang="sr-Cyrl-RS" dirty="0" smtClean="0"/>
              <a:t>су </a:t>
            </a:r>
            <a:r>
              <a:rPr lang="sr-Cyrl-RS" dirty="0" smtClean="0"/>
              <a:t>морале да се </a:t>
            </a:r>
            <a:r>
              <a:rPr lang="sr-Cyrl-RS" dirty="0" smtClean="0"/>
              <a:t>кришом порађају </a:t>
            </a:r>
            <a:r>
              <a:rPr lang="sr-Cyrl-RS" dirty="0" smtClean="0"/>
              <a:t>и </a:t>
            </a:r>
            <a:r>
              <a:rPr lang="sr-Cyrl-RS" dirty="0" smtClean="0"/>
              <a:t>сакривају своју </a:t>
            </a:r>
            <a:r>
              <a:rPr lang="sr-Cyrl-RS" dirty="0" smtClean="0"/>
              <a:t>дјецу.</a:t>
            </a:r>
            <a:endParaRPr lang="sr-Cyrl-RS" dirty="0"/>
          </a:p>
          <a:p>
            <a:r>
              <a:rPr lang="sr-Cyrl-RS" dirty="0" smtClean="0"/>
              <a:t>Мојсије - значи </a:t>
            </a:r>
            <a:r>
              <a:rPr lang="sr-Cyrl-RS" dirty="0"/>
              <a:t>извађен из воде</a:t>
            </a:r>
            <a:r>
              <a:rPr lang="sr-Cyrl-RS" dirty="0" smtClean="0"/>
              <a:t>. </a:t>
            </a:r>
            <a:endParaRPr lang="sr-Cyrl-RS" dirty="0"/>
          </a:p>
          <a:p>
            <a:r>
              <a:rPr lang="sr-Cyrl-RS" dirty="0"/>
              <a:t>Мојсије је растао на фараоновом двору.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CF5AE7-6558-438C-BDB6-3A5286A47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019" y="0"/>
            <a:ext cx="3398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3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F6F754-2E74-482E-B52B-A9D7CD73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21" y="4274287"/>
            <a:ext cx="9369757" cy="2169043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Мојсије је кришом штитио своје сународнике и једном приликом </a:t>
            </a:r>
            <a:r>
              <a:rPr lang="sr-Cyrl-RS" dirty="0" smtClean="0"/>
              <a:t>је </a:t>
            </a:r>
            <a:r>
              <a:rPr lang="sr-Cyrl-RS" dirty="0" smtClean="0"/>
              <a:t>случајно </a:t>
            </a:r>
            <a:r>
              <a:rPr lang="sr-Cyrl-RS" dirty="0"/>
              <a:t>убио једног насилника.</a:t>
            </a:r>
          </a:p>
          <a:p>
            <a:r>
              <a:rPr lang="sr-Cyrl-RS" dirty="0"/>
              <a:t>Зато је морао побјећи у далеку земљу. Настанио се код свештеника Јотора, чувајући му стада.</a:t>
            </a:r>
          </a:p>
          <a:p>
            <a:r>
              <a:rPr lang="sr-Cyrl-RS" dirty="0"/>
              <a:t>Док је чувао овце на брду Хориву, указао му се Бог у виду пламене купине.</a:t>
            </a:r>
          </a:p>
          <a:p>
            <a:r>
              <a:rPr lang="sr-Cyrl-RS" dirty="0"/>
              <a:t>Мојсије је чуо глас, који му је рекао да иде у Египат и избави свој народ од робовања и одведе га у обећану земљу.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5BDB51-D592-4A1A-AC87-7C3F3373D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404" y="127585"/>
            <a:ext cx="6214440" cy="38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60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</TotalTime>
  <Words>172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ХРИСТОС ВАСКРСЕ!</vt:lpstr>
      <vt:lpstr>УТВРЂИВАЊЕ И ПОНАВЉАЊЕ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Мојсијев живот</dc:title>
  <dc:creator>petra trion</dc:creator>
  <cp:lastModifiedBy>Slavoljub Lukic</cp:lastModifiedBy>
  <cp:revision>13</cp:revision>
  <dcterms:created xsi:type="dcterms:W3CDTF">2020-04-07T17:57:15Z</dcterms:created>
  <dcterms:modified xsi:type="dcterms:W3CDTF">2020-04-21T06:20:16Z</dcterms:modified>
</cp:coreProperties>
</file>