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4" r:id="rId3"/>
    <p:sldId id="286" r:id="rId4"/>
    <p:sldId id="287" r:id="rId5"/>
    <p:sldId id="289" r:id="rId6"/>
    <p:sldId id="290" r:id="rId7"/>
    <p:sldId id="294" r:id="rId8"/>
    <p:sldId id="29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ms.ns.ac.rs/vesti/vesti80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.bms.rs/ebibliotek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r>
              <a:rPr lang="en-US" sz="4400" b="1" dirty="0" smtClean="0">
                <a:solidFill>
                  <a:schemeClr val="tx1"/>
                </a:solidFill>
              </a:rPr>
              <a:t>8</a:t>
            </a:r>
            <a:r>
              <a:rPr lang="sr-Latn-RS" sz="4400" b="1" dirty="0" smtClean="0">
                <a:solidFill>
                  <a:schemeClr val="tx1"/>
                </a:solidFill>
              </a:rPr>
              <a:t>.</a:t>
            </a:r>
            <a:r>
              <a:rPr lang="sr-Cyrl-RS" sz="4400" b="1" dirty="0" smtClean="0">
                <a:solidFill>
                  <a:schemeClr val="tx1"/>
                </a:solidFill>
              </a:rPr>
              <a:t> </a:t>
            </a:r>
            <a:r>
              <a:rPr lang="sr-Cyrl-CS" sz="4400" b="1" dirty="0" smtClean="0">
                <a:solidFill>
                  <a:schemeClr val="tx1"/>
                </a:solidFill>
              </a:rPr>
              <a:t>р</a:t>
            </a:r>
            <a:r>
              <a:rPr lang="sr-Cyrl-RS" sz="4400" b="1" dirty="0" smtClean="0">
                <a:solidFill>
                  <a:schemeClr val="tx1"/>
                </a:solidFill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ПОЛОЖАЈ СЛОВЕНСКИХ НАРОДА У ХАБСБУРШКОЈ МОНАРХИЈИ</a:t>
            </a: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20000" cy="4876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s-Cyrl-BA" sz="1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 страна 168-173. </a:t>
            </a:r>
            <a:endParaRPr lang="sr-Cyrl-RS" sz="1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sz="5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5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5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8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Хабсбуршка</a:t>
            </a:r>
            <a:r>
              <a:rPr lang="sr-Cyrl-RS" sz="8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монархија</a:t>
            </a:r>
            <a:endParaRPr lang="bs-Latn-BA" sz="8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8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вишенационална држава </a:t>
            </a:r>
          </a:p>
          <a:p>
            <a:pPr marL="0" indent="0">
              <a:buNone/>
            </a:pPr>
            <a:endParaRPr lang="sr-Cyrl-RS" sz="8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Словенски народи: борба</a:t>
            </a:r>
            <a:endParaRPr lang="bs-Latn-BA" sz="8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очување језика</a:t>
            </a:r>
          </a:p>
          <a:p>
            <a:pPr marL="0" indent="0">
              <a:buNone/>
            </a:pPr>
            <a:r>
              <a:rPr lang="sr-Cyrl-R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8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кулутре</a:t>
            </a:r>
            <a:endParaRPr lang="sr-Cyrl-RS" sz="8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ЕТНИЧКА КАРТА ХАБСБУРШКЕ МОНАРХИЈЕ</a:t>
            </a:r>
            <a:endParaRPr lang="bs-Cyrl-BA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Е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A CORONA 2020\A Pripreme TV corona 2020\Slik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4477011" cy="346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ПОЛОЖАЈ СЛОВЕНСКИХ НАРОДА У ХАБСБУРШКОЈ МОНАРХИЈИ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8077247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  Карловачка митрополија – </a:t>
            </a:r>
          </a:p>
          <a:p>
            <a:pPr>
              <a:buNone/>
            </a:pP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спречавање </a:t>
            </a:r>
            <a:r>
              <a:rPr lang="sr-Cyrl-RS" sz="2400" dirty="0" err="1" smtClean="0">
                <a:latin typeface="Times New Roman" pitchFamily="18" charset="0"/>
                <a:cs typeface="Times New Roman" pitchFamily="18" charset="0"/>
              </a:rPr>
              <a:t>унијаћења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 Народно-црквени сабори – </a:t>
            </a:r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Сабор у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Темишвару, (1790) 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тражење територијалне </a:t>
            </a:r>
          </a:p>
          <a:p>
            <a:pPr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аутономије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A CORONA 2020\A Pripreme TV corona 2020\The_Orthodox_Cathedral_of_St._Nicho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478787" cy="46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ugaonik 3"/>
          <p:cNvSpPr/>
          <p:nvPr/>
        </p:nvSpPr>
        <p:spPr>
          <a:xfrm>
            <a:off x="5459938" y="5029200"/>
            <a:ext cx="3226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Саборна црква у Сремским</a:t>
            </a:r>
          </a:p>
          <a:p>
            <a:pPr algn="ctr"/>
            <a:r>
              <a:rPr lang="sr-Cyrl-R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Карловцима</a:t>
            </a:r>
            <a:endParaRPr lang="sr-Latn-C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2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ПОЛОЖАЈ СЛОВЕНСКИХ НАРОДА У ХАБСБУРШКОЈ МОНАРХИЈИ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Културни успон</a:t>
            </a:r>
          </a:p>
          <a:p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Отварање школа </a:t>
            </a: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1826.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Матица српска –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од 1864. 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 Новом Саду</a:t>
            </a:r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Летопис Матице српске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– излази </a:t>
            </a:r>
          </a:p>
          <a:p>
            <a:pPr marL="0" indent="0">
              <a:buNone/>
            </a:pP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    од 1825. године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2860110" cy="438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0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ПОЛОЖАЈ СЛОВЕНСКИХ НАРОДА У ХАБСБУРШКОЈ МОНАРХИЈИ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Далмација и Бока Которска – </a:t>
            </a:r>
          </a:p>
          <a:p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власт Аустрије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2) власт Француске - Илирске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Провинције (1806-1813)</a:t>
            </a: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-православна епископија у </a:t>
            </a:r>
          </a:p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Далмацији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(Шибеник)</a:t>
            </a:r>
          </a:p>
          <a:p>
            <a:pPr marL="0" indent="0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-покушаји </a:t>
            </a:r>
            <a:r>
              <a:rPr lang="sr-Cyrl-RS" sz="2400" dirty="0" err="1" smtClean="0">
                <a:latin typeface="Times New Roman" pitchFamily="18" charset="0"/>
                <a:cs typeface="Times New Roman" pitchFamily="18" charset="0"/>
              </a:rPr>
              <a:t>унијаћења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A CORONA 2020\A Pripreme TV corona 2020\Srbsko-dalmatinski_magazin_title_page_1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40" y="1219200"/>
            <a:ext cx="2777442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ПОЛОЖАЈ СЛОВЕНСКИХ НАРОДА У ХАБСБУРШКОЈ МОНАРХИЈИ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Аустро-угарска нагодба 1867. – споразум о подјели Хабсбуршке монархије</a:t>
            </a:r>
          </a:p>
          <a:p>
            <a:r>
              <a:rPr lang="sr-Cyrl-RS" sz="2400" dirty="0" smtClean="0"/>
              <a:t>(</a:t>
            </a:r>
            <a:r>
              <a:rPr lang="sr-Cyrl-RS" sz="2400" dirty="0" err="1" smtClean="0"/>
              <a:t>Нијемци</a:t>
            </a:r>
            <a:r>
              <a:rPr lang="sr-Cyrl-RS" sz="2400" dirty="0" smtClean="0"/>
              <a:t> и Мађари)</a:t>
            </a:r>
          </a:p>
          <a:p>
            <a:endParaRPr lang="bs-Latn-BA" sz="2400" u="sng" dirty="0">
              <a:hlinkClick r:id="rId2"/>
            </a:endParaRPr>
          </a:p>
          <a:p>
            <a:endParaRPr lang="sr-Cyrl-RS" sz="2400" b="1" dirty="0" smtClean="0"/>
          </a:p>
          <a:p>
            <a:r>
              <a:rPr lang="sr-Cyrl-RS" sz="2400" dirty="0" smtClean="0"/>
              <a:t>-владар, војска,</a:t>
            </a:r>
          </a:p>
          <a:p>
            <a:r>
              <a:rPr lang="sr-Cyrl-RS" sz="2400" dirty="0" smtClean="0"/>
              <a:t>спољни послови и финансије</a:t>
            </a:r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Datoteka:Austria-Hungary map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5688"/>
            <a:ext cx="4460452" cy="344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ugaonik 4"/>
          <p:cNvSpPr/>
          <p:nvPr/>
        </p:nvSpPr>
        <p:spPr>
          <a:xfrm>
            <a:off x="3429000" y="5029200"/>
            <a:ext cx="52045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Подјела Хабсбуршке монархије 1867.</a:t>
            </a:r>
          </a:p>
          <a:p>
            <a:pPr marL="457200" indent="-457200" algn="ctr">
              <a:buAutoNum type="arabicParenR"/>
            </a:pPr>
            <a:r>
              <a:rPr lang="sr-Cyrl-R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Зелено – Угарска</a:t>
            </a:r>
          </a:p>
          <a:p>
            <a:pPr marL="457200" indent="-457200" algn="ctr">
              <a:buAutoNum type="arabicParenR"/>
            </a:pPr>
            <a:r>
              <a:rPr lang="sr-Cyrl-R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Остало - Аустрија</a:t>
            </a:r>
            <a:endParaRPr lang="sr-Latn-C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9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ПОЛОЖАЈ СЛОВЕНСКИХ НАРОДА У ХАБСБУРШКОЈ МОНАРХИЈИ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Илирски покрет – Људевит Гај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(Хрвати узимају штокавско </a:t>
            </a:r>
            <a:r>
              <a:rPr lang="sr-Cyrl-RS" sz="2400" dirty="0" err="1" smtClean="0">
                <a:latin typeface="Times New Roman" pitchFamily="18" charset="0"/>
                <a:cs typeface="Times New Roman" pitchFamily="18" charset="0"/>
              </a:rPr>
              <a:t>нарјечје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A CORONA 2020\A Pripreme TV corona 2020\Matica,_ljudevit_ga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43833"/>
            <a:ext cx="2133600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ugaonik 4"/>
          <p:cNvSpPr/>
          <p:nvPr/>
        </p:nvSpPr>
        <p:spPr>
          <a:xfrm>
            <a:off x="5948002" y="4094142"/>
            <a:ext cx="20529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Људевит Гај</a:t>
            </a:r>
            <a:endParaRPr lang="sr-Latn-C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:\A CORONA 2020\A Pripreme TV corona 2020\Dani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28208"/>
            <a:ext cx="4229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r>
              <a:rPr lang="sr-Cyrl-R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ПОЛОЖАЈ СЛОВЕНСКИХ НАРОДА У ХАБСБУРШКОЈ МОНАРХИЈИ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sz="2400" dirty="0" smtClean="0"/>
          </a:p>
          <a:p>
            <a:pPr marL="0" indent="0">
              <a:buNone/>
            </a:pP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 Издвоји забиљешке у </a:t>
            </a:r>
            <a:r>
              <a:rPr lang="bs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своју свеску 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 помоћ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уџбеника за сваки поднаслов ( стр.168-173. )</a:t>
            </a:r>
          </a:p>
          <a:p>
            <a:pPr marL="0" indent="0">
              <a:buNone/>
            </a:pP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Одговори на питања у уџбенику страна 173.</a:t>
            </a:r>
          </a:p>
          <a:p>
            <a:pPr marL="0" indent="0">
              <a:buNone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оне који желе да знају више 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Читај бројеве Летописа</a:t>
            </a:r>
          </a:p>
          <a:p>
            <a:pPr marL="0" indent="0">
              <a:buNone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Матице српске од 1825. до 1950. године.</a:t>
            </a:r>
          </a:p>
          <a:p>
            <a:pPr marL="0" indent="0">
              <a:buNone/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bs-Latn-BA" sz="2400" u="sng" dirty="0" smtClean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http</a:t>
            </a:r>
            <a:r>
              <a:rPr lang="bs-Latn-BA" sz="2400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://digital.bms.rs/ebiblioteka</a:t>
            </a:r>
            <a:endParaRPr lang="sr-Cyrl-R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2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270</Words>
  <Application>Microsoft Office PowerPoint</Application>
  <PresentationFormat>Projekcija na ekranu (4:3)</PresentationFormat>
  <Paragraphs>96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PowerPoint prezentacija</vt:lpstr>
      <vt:lpstr>  ПОЛОЖАЈ СЛОВЕНСКИХ НАРОДА У ХАБСБУРШКОЈ МОНАРХИЈИ  </vt:lpstr>
      <vt:lpstr>ПОЛОЖАЈ СЛОВЕНСКИХ НАРОДА У ХАБСБУРШКОЈ МОНАРХИЈИ</vt:lpstr>
      <vt:lpstr>ПОЛОЖАЈ СЛОВЕНСКИХ НАРОДА У ХАБСБУРШКОЈ МОНАРХИЈИ</vt:lpstr>
      <vt:lpstr>ПОЛОЖАЈ СЛОВЕНСКИХ НАРОДА У ХАБСБУРШКОЈ МОНАРХИЈИ</vt:lpstr>
      <vt:lpstr>ПОЛОЖАЈ СЛОВЕНСКИХ НАРОДА У ХАБСБУРШКОЈ МОНАРХИЈИ</vt:lpstr>
      <vt:lpstr>ПОЛОЖАЈ СЛОВЕНСКИХ НАРОДА У ХАБСБУРШКОЈ МОНАРХИЈИ</vt:lpstr>
      <vt:lpstr>ПОЛОЖАЈ СЛОВЕНСКИХ НАРОДА У ХАБСБУРШКОЈ МОНАРХИЈИ</vt:lpstr>
    </vt:vector>
  </TitlesOfParts>
  <Company>Republicki pedagoski zavod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Nastavnik</cp:lastModifiedBy>
  <cp:revision>167</cp:revision>
  <dcterms:created xsi:type="dcterms:W3CDTF">2017-07-14T07:47:05Z</dcterms:created>
  <dcterms:modified xsi:type="dcterms:W3CDTF">2020-04-10T10:21:10Z</dcterms:modified>
</cp:coreProperties>
</file>