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56" r:id="rId3"/>
    <p:sldId id="257" r:id="rId4"/>
    <p:sldId id="258" r:id="rId5"/>
    <p:sldId id="259" r:id="rId6"/>
    <p:sldId id="264" r:id="rId7"/>
    <p:sldId id="265" r:id="rId8"/>
    <p:sldId id="263" r:id="rId9"/>
    <p:sldId id="267" r:id="rId10"/>
    <p:sldId id="262" r:id="rId11"/>
    <p:sldId id="266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AEC-460E-4218-8580-A22CA18B846B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7139-370A-4D41-B77C-6050A2EFD98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AEC-460E-4218-8580-A22CA18B846B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7139-370A-4D41-B77C-6050A2EFD98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AEC-460E-4218-8580-A22CA18B846B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7139-370A-4D41-B77C-6050A2EFD980}" type="slidenum">
              <a:rPr lang="bs-Latn-BA" smtClean="0"/>
              <a:pPr/>
              <a:t>‹#›</a:t>
            </a:fld>
            <a:endParaRPr lang="bs-Latn-B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AEC-460E-4218-8580-A22CA18B846B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7139-370A-4D41-B77C-6050A2EFD980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AEC-460E-4218-8580-A22CA18B846B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7139-370A-4D41-B77C-6050A2EFD98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AEC-460E-4218-8580-A22CA18B846B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7139-370A-4D41-B77C-6050A2EFD980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AEC-460E-4218-8580-A22CA18B846B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7139-370A-4D41-B77C-6050A2EFD98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AEC-460E-4218-8580-A22CA18B846B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7139-370A-4D41-B77C-6050A2EFD98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AEC-460E-4218-8580-A22CA18B846B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7139-370A-4D41-B77C-6050A2EFD980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AEC-460E-4218-8580-A22CA18B846B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7139-370A-4D41-B77C-6050A2EFD980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EAEC-460E-4218-8580-A22CA18B846B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87139-370A-4D41-B77C-6050A2EFD980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4B3EAEC-460E-4218-8580-A22CA18B846B}" type="datetimeFigureOut">
              <a:rPr lang="bs-Latn-BA" smtClean="0"/>
              <a:pPr/>
              <a:t>8.4.2020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CA87139-370A-4D41-B77C-6050A2EFD980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revodilac za ruski jezik: značaj i potreba - BEPS Prevo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8211"/>
            <a:ext cx="888098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27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sr-Cyrl-BA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sr-Cyrl-BA" sz="4000" dirty="0" smtClean="0"/>
              <a:t> стр. 67 </a:t>
            </a:r>
            <a:br>
              <a:rPr lang="sr-Cyrl-BA" sz="4000" dirty="0" smtClean="0"/>
            </a:br>
            <a:r>
              <a:rPr lang="sr-Cyrl-BA" sz="4000" dirty="0" smtClean="0"/>
              <a:t>задание 5 </a:t>
            </a:r>
            <a:br>
              <a:rPr lang="sr-Cyrl-BA" sz="4000" dirty="0" smtClean="0"/>
            </a:br>
            <a:endParaRPr lang="sr-Cyrl-BA" sz="4000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sr-Cyrl-BA" sz="4000" dirty="0"/>
              <a:t> </a:t>
            </a:r>
            <a:r>
              <a:rPr lang="sr-Cyrl-BA" sz="4000" dirty="0" smtClean="0"/>
              <a:t>стр. 69 </a:t>
            </a:r>
            <a:br>
              <a:rPr lang="sr-Cyrl-BA" sz="4000" dirty="0" smtClean="0"/>
            </a:br>
            <a:r>
              <a:rPr lang="sr-Cyrl-BA" sz="4000" dirty="0" smtClean="0"/>
              <a:t>задани</a:t>
            </a:r>
            <a:r>
              <a:rPr lang="ru-RU" sz="4000" dirty="0"/>
              <a:t>я</a:t>
            </a:r>
            <a:r>
              <a:rPr lang="ru-RU" sz="4000" dirty="0" smtClean="0"/>
              <a:t> 1 </a:t>
            </a:r>
            <a:r>
              <a:rPr lang="sr-Cyrl-BA" sz="4000" dirty="0" smtClean="0"/>
              <a:t>и</a:t>
            </a:r>
            <a:r>
              <a:rPr lang="ru-RU" sz="4000" dirty="0" smtClean="0"/>
              <a:t> 2</a:t>
            </a:r>
            <a:endParaRPr lang="bs-Latn-BA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bs-Latn-B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2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СПАСИБО 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</a:t>
            </a:r>
            <a:r>
              <a:rPr lang="ru-RU" sz="6000" dirty="0" smtClean="0"/>
              <a:t> ЗА ВНИМАНИЕ!</a:t>
            </a:r>
            <a:endParaRPr lang="bs-Latn-BA" sz="6000" dirty="0"/>
          </a:p>
        </p:txBody>
      </p:sp>
      <p:cxnSp>
        <p:nvCxnSpPr>
          <p:cNvPr id="14" name="Curved Connector 13"/>
          <p:cNvCxnSpPr/>
          <p:nvPr/>
        </p:nvCxnSpPr>
        <p:spPr>
          <a:xfrm rot="5400000" flipH="1" flipV="1">
            <a:off x="6372200" y="1988840"/>
            <a:ext cx="1080120" cy="792088"/>
          </a:xfrm>
          <a:prstGeom prst="curvedConnector3">
            <a:avLst/>
          </a:prstGeom>
          <a:ln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987636">
            <a:off x="5401423" y="1115316"/>
            <a:ext cx="320792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Cyrl-BA" sz="4000" dirty="0" smtClean="0">
                <a:solidFill>
                  <a:srgbClr val="FF0000"/>
                </a:solidFill>
              </a:rPr>
              <a:t>дательный</a:t>
            </a:r>
            <a:endParaRPr lang="bs-Latn-BA" sz="40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24937">
            <a:off x="467544" y="3789040"/>
            <a:ext cx="17240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71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2478137"/>
          </a:xfrm>
        </p:spPr>
        <p:txBody>
          <a:bodyPr>
            <a:noAutofit/>
          </a:bodyPr>
          <a:lstStyle/>
          <a:p>
            <a:r>
              <a:rPr lang="sr-Cyrl-BA" sz="7200" dirty="0" smtClean="0">
                <a:solidFill>
                  <a:srgbClr val="0070C0"/>
                </a:solidFill>
              </a:rPr>
              <a:t/>
            </a:r>
            <a:br>
              <a:rPr lang="sr-Cyrl-BA" sz="7200" dirty="0" smtClean="0">
                <a:solidFill>
                  <a:srgbClr val="0070C0"/>
                </a:solidFill>
              </a:rPr>
            </a:br>
            <a:r>
              <a:rPr lang="sr-Cyrl-BA" sz="7200" dirty="0" smtClean="0">
                <a:solidFill>
                  <a:schemeClr val="bg1"/>
                </a:solidFill>
              </a:rPr>
              <a:t>ЧИСЛИТЕЛ</a:t>
            </a:r>
            <a:r>
              <a:rPr lang="ru-RU" sz="7200" dirty="0" smtClean="0">
                <a:solidFill>
                  <a:schemeClr val="bg1"/>
                </a:solidFill>
              </a:rPr>
              <a:t>Ь</a:t>
            </a:r>
            <a:r>
              <a:rPr lang="sr-Cyrl-BA" sz="7200" dirty="0" smtClean="0">
                <a:solidFill>
                  <a:schemeClr val="bg1"/>
                </a:solidFill>
              </a:rPr>
              <a:t>НЫЕ</a:t>
            </a:r>
            <a:r>
              <a:rPr lang="sr-Cyrl-BA" sz="7200" dirty="0" smtClean="0"/>
              <a:t/>
            </a:r>
            <a:br>
              <a:rPr lang="sr-Cyrl-BA" sz="7200" dirty="0" smtClean="0"/>
            </a:br>
            <a:r>
              <a:rPr lang="sr-Cyrl-BA" sz="7200" dirty="0" smtClean="0">
                <a:solidFill>
                  <a:schemeClr val="bg1"/>
                </a:solidFill>
              </a:rPr>
              <a:t>-бројеви-</a:t>
            </a:r>
            <a:endParaRPr lang="bs-Latn-B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0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476672"/>
            <a:ext cx="4176464" cy="28083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/>
              <a:t>5</a:t>
            </a:r>
            <a:r>
              <a:rPr lang="sr-Cyrl-BA" sz="4000" dirty="0" smtClean="0"/>
              <a:t>,6 - </a:t>
            </a:r>
            <a:r>
              <a:rPr lang="ru-RU" sz="4000" dirty="0" smtClean="0"/>
              <a:t>пят</a:t>
            </a:r>
            <a:r>
              <a:rPr lang="ru-RU" sz="4000" dirty="0" smtClean="0">
                <a:solidFill>
                  <a:srgbClr val="FF0000"/>
                </a:solidFill>
              </a:rPr>
              <a:t>ь</a:t>
            </a:r>
            <a:r>
              <a:rPr lang="ru-RU" sz="4000" dirty="0" smtClean="0"/>
              <a:t>, шест</a:t>
            </a:r>
            <a:r>
              <a:rPr lang="ru-RU" sz="4000" dirty="0" smtClean="0">
                <a:solidFill>
                  <a:srgbClr val="FF0000"/>
                </a:solidFill>
              </a:rPr>
              <a:t>ь</a:t>
            </a:r>
            <a:r>
              <a:rPr lang="ru-RU" sz="4000" dirty="0" smtClean="0"/>
              <a:t>... </a:t>
            </a:r>
          </a:p>
          <a:p>
            <a:pPr marL="0" indent="0">
              <a:buNone/>
            </a:pPr>
            <a:r>
              <a:rPr lang="ru-RU" sz="4000" dirty="0" smtClean="0"/>
              <a:t>11- одиннадцат</a:t>
            </a:r>
            <a:r>
              <a:rPr lang="ru-RU" sz="4000" dirty="0" smtClean="0">
                <a:solidFill>
                  <a:srgbClr val="FF0000"/>
                </a:solidFill>
              </a:rPr>
              <a:t>ь</a:t>
            </a:r>
            <a:r>
              <a:rPr lang="ru-RU" sz="4000" dirty="0" smtClean="0"/>
              <a:t>...</a:t>
            </a:r>
          </a:p>
          <a:p>
            <a:pPr marL="0" indent="0">
              <a:buNone/>
            </a:pPr>
            <a:r>
              <a:rPr lang="ru-RU" sz="4000" dirty="0" smtClean="0"/>
              <a:t>20 - двадцат</a:t>
            </a:r>
            <a:r>
              <a:rPr lang="ru-RU" sz="4000" dirty="0" smtClean="0">
                <a:solidFill>
                  <a:srgbClr val="FF0000"/>
                </a:solidFill>
              </a:rPr>
              <a:t>ь</a:t>
            </a:r>
            <a:r>
              <a:rPr lang="ru-RU" sz="4000" dirty="0" smtClean="0"/>
              <a:t>...</a:t>
            </a:r>
          </a:p>
          <a:p>
            <a:pPr marL="0" indent="0">
              <a:buNone/>
            </a:pPr>
            <a:r>
              <a:rPr lang="ru-RU" sz="4000" dirty="0" smtClean="0"/>
              <a:t>30- тридцат</a:t>
            </a:r>
            <a:r>
              <a:rPr lang="ru-RU" sz="4000" dirty="0" smtClean="0">
                <a:solidFill>
                  <a:srgbClr val="FF0000"/>
                </a:solidFill>
              </a:rPr>
              <a:t>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3645025"/>
            <a:ext cx="4104456" cy="2647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4000" dirty="0" smtClean="0"/>
              <a:t>50- пят</a:t>
            </a:r>
            <a:r>
              <a:rPr lang="sr-Cyrl-BA" sz="4000" dirty="0" smtClean="0">
                <a:solidFill>
                  <a:srgbClr val="FF0000"/>
                </a:solidFill>
              </a:rPr>
              <a:t>ь</a:t>
            </a:r>
            <a:r>
              <a:rPr lang="sr-Cyrl-BA" sz="4000" dirty="0" smtClean="0"/>
              <a:t>десят</a:t>
            </a:r>
          </a:p>
          <a:p>
            <a:r>
              <a:rPr lang="sr-Cyrl-BA" sz="4000" dirty="0" smtClean="0"/>
              <a:t>60- шест</a:t>
            </a:r>
            <a:r>
              <a:rPr lang="sr-Cyrl-BA" sz="4000" dirty="0" smtClean="0">
                <a:solidFill>
                  <a:srgbClr val="FF0000"/>
                </a:solidFill>
              </a:rPr>
              <a:t>ь</a:t>
            </a:r>
            <a:r>
              <a:rPr lang="sr-Cyrl-BA" sz="4000" dirty="0" smtClean="0"/>
              <a:t>десят</a:t>
            </a:r>
            <a:br>
              <a:rPr lang="sr-Cyrl-BA" sz="4000" dirty="0" smtClean="0"/>
            </a:br>
            <a:r>
              <a:rPr lang="sr-Cyrl-BA" sz="4000" dirty="0" smtClean="0"/>
              <a:t>70- сем</a:t>
            </a:r>
            <a:r>
              <a:rPr lang="sr-Cyrl-BA" sz="4000" dirty="0" smtClean="0">
                <a:solidFill>
                  <a:srgbClr val="FF0000"/>
                </a:solidFill>
              </a:rPr>
              <a:t>ь</a:t>
            </a:r>
            <a:r>
              <a:rPr lang="sr-Cyrl-BA" sz="4000" dirty="0" smtClean="0"/>
              <a:t>десят</a:t>
            </a:r>
            <a:br>
              <a:rPr lang="sr-Cyrl-BA" sz="4000" dirty="0" smtClean="0"/>
            </a:br>
            <a:r>
              <a:rPr lang="sr-Cyrl-BA" sz="4000" dirty="0" smtClean="0"/>
              <a:t>80- восем</a:t>
            </a:r>
            <a:r>
              <a:rPr lang="sr-Cyrl-BA" sz="4000" dirty="0" smtClean="0">
                <a:solidFill>
                  <a:srgbClr val="FF0000"/>
                </a:solidFill>
              </a:rPr>
              <a:t>ь</a:t>
            </a:r>
            <a:r>
              <a:rPr lang="sr-Cyrl-BA" sz="4000" dirty="0" smtClean="0"/>
              <a:t>десят</a:t>
            </a:r>
            <a:endParaRPr lang="bs-Latn-BA" sz="4000" dirty="0"/>
          </a:p>
        </p:txBody>
      </p:sp>
    </p:spTree>
    <p:extLst>
      <p:ext uri="{BB962C8B-B14F-4D97-AF65-F5344CB8AC3E}">
        <p14:creationId xmlns:p14="http://schemas.microsoft.com/office/powerpoint/2010/main" xmlns="" val="1778205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31084" y="0"/>
            <a:ext cx="91750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11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при ответе на вопрос мы используем </a:t>
            </a:r>
            <a:r>
              <a:rPr lang="ru-RU" sz="4000" u="sng" dirty="0" smtClean="0">
                <a:solidFill>
                  <a:schemeClr val="accent1">
                    <a:lumMod val="75000"/>
                  </a:schemeClr>
                </a:solidFill>
              </a:rPr>
              <a:t>существительное или местоимение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в форме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дательного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падежа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>
                <a:solidFill>
                  <a:srgbClr val="FF0000"/>
                </a:solidFill>
              </a:rPr>
              <a:t>С</a:t>
            </a:r>
            <a:r>
              <a:rPr lang="sr-Cyrl-BA" dirty="0" smtClean="0">
                <a:solidFill>
                  <a:srgbClr val="FF0000"/>
                </a:solidFill>
              </a:rPr>
              <a:t>колько </a:t>
            </a:r>
            <a:r>
              <a:rPr lang="sr-Cyrl-BA" dirty="0">
                <a:solidFill>
                  <a:srgbClr val="FF0000"/>
                </a:solidFill>
              </a:rPr>
              <a:t>тебе </a:t>
            </a:r>
            <a:r>
              <a:rPr lang="sr-Cyrl-BA" dirty="0" smtClean="0">
                <a:solidFill>
                  <a:srgbClr val="FF0000"/>
                </a:solidFill>
              </a:rPr>
              <a:t>лет?</a:t>
            </a:r>
            <a:endParaRPr lang="bs-Latn-B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sz="3600" dirty="0" smtClean="0">
                <a:solidFill>
                  <a:srgbClr val="FF0000"/>
                </a:solidFill>
              </a:rPr>
              <a:t>1. Мне                        1.  Нам                  </a:t>
            </a:r>
          </a:p>
          <a:p>
            <a:pPr marL="0" indent="0">
              <a:buNone/>
            </a:pPr>
            <a:r>
              <a:rPr lang="sr-Cyrl-BA" sz="3600" dirty="0" smtClean="0">
                <a:solidFill>
                  <a:srgbClr val="FF0000"/>
                </a:solidFill>
              </a:rPr>
              <a:t>2. Тебе                       	2. Вам</a:t>
            </a:r>
          </a:p>
          <a:p>
            <a:pPr marL="0" indent="0">
              <a:buNone/>
            </a:pPr>
            <a:r>
              <a:rPr lang="sr-Cyrl-BA" sz="3600" dirty="0">
                <a:solidFill>
                  <a:srgbClr val="FF0000"/>
                </a:solidFill>
              </a:rPr>
              <a:t>3</a:t>
            </a:r>
            <a:r>
              <a:rPr lang="sr-Cyrl-BA" sz="3600" dirty="0" smtClean="0">
                <a:solidFill>
                  <a:srgbClr val="FF0000"/>
                </a:solidFill>
              </a:rPr>
              <a:t>. Ему, ей                	3. Им</a:t>
            </a:r>
            <a:endParaRPr lang="bs-Latn-BA" sz="3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Местоимения</a:t>
            </a:r>
            <a:br>
              <a:rPr lang="ru-RU" dirty="0" smtClean="0"/>
            </a:br>
            <a:r>
              <a:rPr lang="sr-Cyrl-BA" dirty="0" smtClean="0"/>
              <a:t>(замјенице)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12916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67644" y="836712"/>
            <a:ext cx="6757721" cy="50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251520" y="116632"/>
            <a:ext cx="2484276" cy="20162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TextBox 5"/>
          <p:cNvSpPr txBox="1"/>
          <p:nvPr/>
        </p:nvSpPr>
        <p:spPr>
          <a:xfrm>
            <a:off x="395536" y="404664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  Сколько тебе лет?</a:t>
            </a:r>
            <a:endParaRPr lang="bs-Latn-BA" sz="32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39752" y="1916832"/>
            <a:ext cx="32403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0" name="Oval 9"/>
          <p:cNvSpPr/>
          <p:nvPr/>
        </p:nvSpPr>
        <p:spPr>
          <a:xfrm>
            <a:off x="2915816" y="184482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1" name="Cloud 10"/>
          <p:cNvSpPr/>
          <p:nvPr/>
        </p:nvSpPr>
        <p:spPr>
          <a:xfrm>
            <a:off x="6372200" y="188640"/>
            <a:ext cx="2664296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2" name="TextBox 11"/>
          <p:cNvSpPr txBox="1"/>
          <p:nvPr/>
        </p:nvSpPr>
        <p:spPr>
          <a:xfrm>
            <a:off x="6516216" y="404664"/>
            <a:ext cx="25202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BA" dirty="0"/>
          </a:p>
          <a:p>
            <a:pPr algn="ctr"/>
            <a:r>
              <a:rPr lang="sr-Cyrl-BA" sz="4000" dirty="0" smtClean="0">
                <a:solidFill>
                  <a:schemeClr val="bg1"/>
                </a:solidFill>
              </a:rPr>
              <a:t>Мне 5 лет.</a:t>
            </a:r>
          </a:p>
          <a:p>
            <a:pPr algn="ctr"/>
            <a:endParaRPr lang="sr-Cyrl-BA" dirty="0"/>
          </a:p>
          <a:p>
            <a:pPr algn="ctr"/>
            <a:endParaRPr lang="bs-Latn-BA" dirty="0"/>
          </a:p>
        </p:txBody>
      </p:sp>
      <p:sp>
        <p:nvSpPr>
          <p:cNvPr id="13" name="Oval 12"/>
          <p:cNvSpPr/>
          <p:nvPr/>
        </p:nvSpPr>
        <p:spPr>
          <a:xfrm>
            <a:off x="7380312" y="2204864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4" name="Oval 13"/>
          <p:cNvSpPr/>
          <p:nvPr/>
        </p:nvSpPr>
        <p:spPr>
          <a:xfrm>
            <a:off x="7380312" y="278092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728552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Женски</a:t>
            </a:r>
            <a:r>
              <a:rPr lang="ru-RU" dirty="0" smtClean="0"/>
              <a:t>й</a:t>
            </a:r>
            <a:r>
              <a:rPr lang="sr-Cyrl-BA" dirty="0" smtClean="0"/>
              <a:t> род :</a:t>
            </a:r>
          </a:p>
          <a:p>
            <a:pPr marL="0" indent="0">
              <a:buNone/>
            </a:pPr>
            <a:r>
              <a:rPr lang="sr-Cyrl-BA" dirty="0" smtClean="0"/>
              <a:t>	Наташ</a:t>
            </a:r>
            <a:r>
              <a:rPr lang="sr-Cyrl-BA" dirty="0" smtClean="0">
                <a:solidFill>
                  <a:srgbClr val="FF0000"/>
                </a:solidFill>
              </a:rPr>
              <a:t>е</a:t>
            </a:r>
            <a:r>
              <a:rPr lang="sr-Cyrl-BA" dirty="0" smtClean="0"/>
              <a:t>, Татьян</a:t>
            </a:r>
            <a:r>
              <a:rPr lang="sr-Cyrl-BA" dirty="0" smtClean="0">
                <a:solidFill>
                  <a:srgbClr val="FF0000"/>
                </a:solidFill>
              </a:rPr>
              <a:t>е</a:t>
            </a:r>
            <a:r>
              <a:rPr lang="sr-Cyrl-BA" dirty="0" smtClean="0"/>
              <a:t>, Маш</a:t>
            </a:r>
            <a:r>
              <a:rPr lang="sr-Cyrl-BA" dirty="0" smtClean="0">
                <a:solidFill>
                  <a:srgbClr val="FF0000"/>
                </a:solidFill>
              </a:rPr>
              <a:t>е</a:t>
            </a:r>
            <a:r>
              <a:rPr lang="sr-Cyrl-BA" dirty="0" smtClean="0"/>
              <a:t>, мам</a:t>
            </a:r>
            <a:r>
              <a:rPr lang="sr-Cyrl-BA" dirty="0" smtClean="0">
                <a:solidFill>
                  <a:srgbClr val="FF0000"/>
                </a:solidFill>
              </a:rPr>
              <a:t>е</a:t>
            </a:r>
            <a:r>
              <a:rPr lang="sr-Cyrl-BA" dirty="0" smtClean="0"/>
              <a:t>, сестр</a:t>
            </a:r>
            <a:r>
              <a:rPr lang="sr-Cyrl-BA" dirty="0" smtClean="0">
                <a:solidFill>
                  <a:srgbClr val="FF0000"/>
                </a:solidFill>
              </a:rPr>
              <a:t>е</a:t>
            </a:r>
            <a:r>
              <a:rPr lang="sr-Cyrl-BA" dirty="0" smtClean="0"/>
              <a:t>...</a:t>
            </a:r>
            <a:br>
              <a:rPr lang="sr-Cyrl-BA" dirty="0" smtClean="0"/>
            </a:br>
            <a:r>
              <a:rPr lang="sr-Cyrl-BA" dirty="0" smtClean="0"/>
              <a:t>              Мое</a:t>
            </a:r>
            <a:r>
              <a:rPr lang="ru-RU" dirty="0" smtClean="0"/>
              <a:t>й</a:t>
            </a:r>
            <a:r>
              <a:rPr lang="sr-Cyrl-BA" dirty="0" smtClean="0"/>
              <a:t> маме 43 года, а сестре 21 год.</a:t>
            </a:r>
          </a:p>
          <a:p>
            <a:r>
              <a:rPr lang="sr-Cyrl-BA" dirty="0" smtClean="0"/>
              <a:t>Мужской род :</a:t>
            </a:r>
          </a:p>
          <a:p>
            <a:pPr marL="0" indent="0">
              <a:buNone/>
            </a:pPr>
            <a:r>
              <a:rPr lang="sr-Cyrl-BA" dirty="0" smtClean="0"/>
              <a:t>	Борис</a:t>
            </a:r>
            <a:r>
              <a:rPr lang="sr-Cyrl-BA" dirty="0" smtClean="0">
                <a:solidFill>
                  <a:srgbClr val="FF0000"/>
                </a:solidFill>
              </a:rPr>
              <a:t>у</a:t>
            </a:r>
            <a:r>
              <a:rPr lang="sr-Cyrl-BA" dirty="0" smtClean="0"/>
              <a:t>, Павел</a:t>
            </a:r>
            <a:r>
              <a:rPr lang="sr-Cyrl-BA" dirty="0" smtClean="0">
                <a:solidFill>
                  <a:srgbClr val="FF0000"/>
                </a:solidFill>
              </a:rPr>
              <a:t>у</a:t>
            </a:r>
            <a:r>
              <a:rPr lang="sr-Cyrl-BA" dirty="0" smtClean="0"/>
              <a:t>,</a:t>
            </a:r>
            <a:r>
              <a:rPr lang="sr-Cyrl-BA" dirty="0"/>
              <a:t> отц</a:t>
            </a:r>
            <a:r>
              <a:rPr lang="sr-Cyrl-BA" dirty="0">
                <a:solidFill>
                  <a:srgbClr val="FF0000"/>
                </a:solidFill>
              </a:rPr>
              <a:t>у</a:t>
            </a:r>
            <a:r>
              <a:rPr lang="sr-Cyrl-BA" dirty="0"/>
              <a:t>,</a:t>
            </a:r>
            <a:r>
              <a:rPr lang="sr-Cyrl-BA" dirty="0" smtClean="0"/>
              <a:t> Игор</a:t>
            </a:r>
            <a:r>
              <a:rPr lang="sr-Cyrl-BA" dirty="0" smtClean="0">
                <a:solidFill>
                  <a:srgbClr val="FF0000"/>
                </a:solidFill>
              </a:rPr>
              <a:t>ю</a:t>
            </a:r>
            <a:r>
              <a:rPr lang="sr-Cyrl-BA" dirty="0" smtClean="0"/>
              <a:t>...</a:t>
            </a:r>
          </a:p>
          <a:p>
            <a:pPr marL="0" indent="0">
              <a:buNone/>
            </a:pPr>
            <a:r>
              <a:rPr lang="sr-Cyrl-BA" dirty="0"/>
              <a:t> </a:t>
            </a:r>
            <a:r>
              <a:rPr lang="sr-Cyrl-BA" dirty="0" smtClean="0"/>
              <a:t>             Папе 51 год, а брату 25 лет.</a:t>
            </a:r>
            <a:endParaRPr lang="bs-Latn-B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Существительные</a:t>
            </a:r>
            <a:br>
              <a:rPr lang="ru-RU" dirty="0" smtClean="0"/>
            </a:br>
            <a:r>
              <a:rPr lang="ru-RU" dirty="0" smtClean="0"/>
              <a:t>(Именице)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39047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67744" y="1772816"/>
            <a:ext cx="460803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sr-Cyrl-B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Сколько Маш</a:t>
            </a:r>
            <a:r>
              <a:rPr lang="sr-Cyrl-BA" dirty="0" smtClean="0">
                <a:solidFill>
                  <a:srgbClr val="FF0000"/>
                </a:solidFill>
              </a:rPr>
              <a:t>е</a:t>
            </a:r>
            <a:r>
              <a:rPr lang="sr-Cyrl-B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лет?</a:t>
            </a:r>
            <a:endParaRPr lang="bs-Latn-B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589240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400" dirty="0" smtClean="0">
                <a:solidFill>
                  <a:srgbClr val="FF0000"/>
                </a:solidFill>
              </a:rPr>
              <a:t>Е</a:t>
            </a:r>
            <a:r>
              <a:rPr lang="ru-RU" sz="4400" dirty="0" smtClean="0">
                <a:solidFill>
                  <a:srgbClr val="FF0000"/>
                </a:solidFill>
              </a:rPr>
              <a:t>й 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лет.</a:t>
            </a:r>
            <a:endParaRPr lang="bs-Latn-BA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28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150</TotalTime>
  <Words>75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Slide 1</vt:lpstr>
      <vt:lpstr> ЧИСЛИТЕЛЬНЫЕ -бројеви-</vt:lpstr>
      <vt:lpstr>Slide 3</vt:lpstr>
      <vt:lpstr>Slide 4</vt:lpstr>
      <vt:lpstr>Сколько тебе лет?</vt:lpstr>
      <vt:lpstr> Местоимения (замјенице)</vt:lpstr>
      <vt:lpstr>Slide 7</vt:lpstr>
      <vt:lpstr>Существительные (Именице)</vt:lpstr>
      <vt:lpstr>Сколько Маше лет?</vt:lpstr>
      <vt:lpstr>ДОМАШНЕЕ ЗАДАНИЕ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ЧИСЛИТЕЛЬНЫЕ</dc:title>
  <dc:creator>DELL</dc:creator>
  <cp:lastModifiedBy>Kristina Mataruga</cp:lastModifiedBy>
  <cp:revision>16</cp:revision>
  <dcterms:created xsi:type="dcterms:W3CDTF">2020-03-27T16:22:17Z</dcterms:created>
  <dcterms:modified xsi:type="dcterms:W3CDTF">2020-04-08T07:45:10Z</dcterms:modified>
</cp:coreProperties>
</file>