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657-9822-4E3E-A374-64B82074497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4BEE-4CC1-472F-A3CE-E7AEEBEC6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657-9822-4E3E-A374-64B82074497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4BEE-4CC1-472F-A3CE-E7AEEBEC6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657-9822-4E3E-A374-64B82074497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4BEE-4CC1-472F-A3CE-E7AEEBEC6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657-9822-4E3E-A374-64B82074497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4BEE-4CC1-472F-A3CE-E7AEEBEC6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657-9822-4E3E-A374-64B82074497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4BEE-4CC1-472F-A3CE-E7AEEBEC6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657-9822-4E3E-A374-64B82074497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4BEE-4CC1-472F-A3CE-E7AEEBEC6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657-9822-4E3E-A374-64B82074497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4BEE-4CC1-472F-A3CE-E7AEEBEC6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657-9822-4E3E-A374-64B82074497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4BEE-4CC1-472F-A3CE-E7AEEBEC6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657-9822-4E3E-A374-64B82074497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4BEE-4CC1-472F-A3CE-E7AEEBEC6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657-9822-4E3E-A374-64B82074497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4BEE-4CC1-472F-A3CE-E7AEEBEC6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657-9822-4E3E-A374-64B82074497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4BEE-4CC1-472F-A3CE-E7AEEBEC6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47657-9822-4E3E-A374-64B82074497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A4BEE-4CC1-472F-A3CE-E7AEEBEC6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>
              <a:solidFill>
                <a:schemeClr val="tx1"/>
              </a:solidFill>
            </a:endParaRPr>
          </a:p>
          <a:p>
            <a:endParaRPr lang="sr-Cyrl-RS" sz="2400" b="1" dirty="0">
              <a:solidFill>
                <a:schemeClr val="tx1"/>
              </a:solidFill>
            </a:endParaRPr>
          </a:p>
          <a:p>
            <a:endParaRPr lang="sr-Cyrl-RS" sz="2400" b="1" dirty="0">
              <a:solidFill>
                <a:schemeClr val="tx1"/>
              </a:solidFill>
            </a:endParaRPr>
          </a:p>
          <a:p>
            <a:r>
              <a:rPr lang="sr-Latn-RS" sz="4400" b="1" dirty="0" smtClean="0">
                <a:solidFill>
                  <a:schemeClr val="tx1"/>
                </a:solidFill>
              </a:rPr>
              <a:t>VI</a:t>
            </a:r>
            <a:r>
              <a:rPr lang="sr-Cyrl-RS" sz="4400" b="1" dirty="0" smtClean="0">
                <a:solidFill>
                  <a:schemeClr val="tx1"/>
                </a:solidFill>
              </a:rPr>
              <a:t> </a:t>
            </a:r>
            <a:r>
              <a:rPr lang="sr-Cyrl-CS" sz="4400" b="1" dirty="0">
                <a:solidFill>
                  <a:schemeClr val="tx1"/>
                </a:solidFill>
              </a:rPr>
              <a:t>р</a:t>
            </a:r>
            <a:r>
              <a:rPr lang="sr-Cyrl-RS" sz="4400" b="1" dirty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071569"/>
          </a:xfrm>
        </p:spPr>
        <p:txBody>
          <a:bodyPr>
            <a:normAutofit/>
          </a:bodyPr>
          <a:lstStyle/>
          <a:p>
            <a:r>
              <a:rPr lang="sr-Cyrl-RS" sz="3200" b="1" dirty="0" smtClean="0"/>
              <a:t>Унутрашње борбе у Римској држави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043742" cy="3781436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sr-Cyrl-RS" sz="2800" dirty="0" smtClean="0">
                <a:solidFill>
                  <a:schemeClr val="tx1"/>
                </a:solidFill>
                <a:latin typeface="+mj-lt"/>
              </a:rPr>
              <a:t>Уџбеник страна 85-86;</a:t>
            </a:r>
          </a:p>
          <a:p>
            <a:pPr algn="l">
              <a:buFont typeface="Wingdings" pitchFamily="2" charset="2"/>
              <a:buChar char="v"/>
            </a:pPr>
            <a:r>
              <a:rPr lang="sr-Cyrl-RS" sz="2800" dirty="0" smtClean="0">
                <a:solidFill>
                  <a:schemeClr val="tx1"/>
                </a:solidFill>
              </a:rPr>
              <a:t>Различит економски и политички полжај        римских грађана у различитим     провинцијама.</a:t>
            </a:r>
            <a:endParaRPr lang="sr-Cyrl-RS" sz="2800" dirty="0" smtClean="0">
              <a:solidFill>
                <a:schemeClr val="tx1"/>
              </a:solidFill>
              <a:latin typeface="+mj-lt"/>
            </a:endParaRPr>
          </a:p>
          <a:p>
            <a:pPr algn="l">
              <a:buFont typeface="Wingdings" pitchFamily="2" charset="2"/>
              <a:buChar char="v"/>
            </a:pPr>
            <a:r>
              <a:rPr lang="sr-Cyrl-RS" sz="2800" dirty="0" smtClean="0">
                <a:solidFill>
                  <a:schemeClr val="tx1"/>
                </a:solidFill>
              </a:rPr>
              <a:t>Ставарање крупних посједа </a:t>
            </a:r>
            <a:r>
              <a:rPr lang="sr-Cyrl-RS" sz="2800" b="1" i="1" dirty="0" smtClean="0">
                <a:solidFill>
                  <a:schemeClr val="tx1"/>
                </a:solidFill>
              </a:rPr>
              <a:t>латифундија.</a:t>
            </a:r>
          </a:p>
          <a:p>
            <a:pPr algn="l"/>
            <a:endParaRPr lang="sr-Cyrl-RS" sz="2400" dirty="0" smtClean="0">
              <a:solidFill>
                <a:schemeClr val="tx1"/>
              </a:solidFill>
            </a:endParaRPr>
          </a:p>
          <a:p>
            <a:pPr algn="l"/>
            <a:endParaRPr lang="sr-Cyrl-RS" sz="1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endParaRPr lang="sr-Cyrl-R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28760"/>
          </a:xfrm>
        </p:spPr>
        <p:txBody>
          <a:bodyPr>
            <a:normAutofit/>
          </a:bodyPr>
          <a:lstStyle/>
          <a:p>
            <a:r>
              <a:rPr lang="sr-Cyrl-RS" sz="3200" b="1" dirty="0" smtClean="0"/>
              <a:t>Унутрашње борбе у Римској држави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214554"/>
            <a:ext cx="7901014" cy="391160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Робови су се дијелили на:</a:t>
            </a:r>
          </a:p>
          <a:p>
            <a:r>
              <a:rPr lang="sr-Cyrl-RS" dirty="0" smtClean="0"/>
              <a:t>Приватне;</a:t>
            </a:r>
          </a:p>
          <a:p>
            <a:r>
              <a:rPr lang="sr-Cyrl-RS" dirty="0" smtClean="0"/>
              <a:t>Државне;</a:t>
            </a:r>
          </a:p>
          <a:p>
            <a:r>
              <a:rPr lang="sr-Cyrl-RS" dirty="0" smtClean="0"/>
              <a:t>Гладијаторе.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143000"/>
          </a:xfrm>
        </p:spPr>
        <p:txBody>
          <a:bodyPr>
            <a:noAutofit/>
          </a:bodyPr>
          <a:lstStyle/>
          <a:p>
            <a:r>
              <a:rPr lang="sr-Cyrl-RS" sz="3200" b="1" dirty="0" smtClean="0"/>
              <a:t>Унутрашње борбе у Римској држави</a:t>
            </a:r>
            <a:r>
              <a:rPr lang="sr-Cyrl-RS" sz="2400" dirty="0" smtClean="0"/>
              <a:t/>
            </a:r>
            <a:br>
              <a:rPr lang="sr-Cyrl-R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571612"/>
            <a:ext cx="771530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Устанак робова - </a:t>
            </a:r>
            <a:r>
              <a:rPr lang="sr-Cyrl-RS" sz="2400" dirty="0" smtClean="0">
                <a:solidFill>
                  <a:srgbClr val="FF0000"/>
                </a:solidFill>
              </a:rPr>
              <a:t>Спартаков устанак </a:t>
            </a:r>
            <a:r>
              <a:rPr lang="sr-Cyrl-RS" sz="2400" dirty="0" smtClean="0"/>
              <a:t>74-71 године п.н.е.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1026" name="Picture 2" descr="C:\Users\Sukalo\Desktop\преузимање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643182"/>
            <a:ext cx="3000396" cy="2428892"/>
          </a:xfrm>
          <a:prstGeom prst="rect">
            <a:avLst/>
          </a:prstGeom>
          <a:noFill/>
        </p:spPr>
      </p:pic>
      <p:pic>
        <p:nvPicPr>
          <p:cNvPr id="1027" name="Picture 3" descr="C:\Users\Sukalo\Desktop\преузимање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571744"/>
            <a:ext cx="1781175" cy="2562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/>
              <a:t>Унутрашње борбе у Римској држави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Реформе браће Грах – покушај да се спријечи пропадање сељака.</a:t>
            </a:r>
          </a:p>
          <a:p>
            <a:pPr>
              <a:buFont typeface="Wingdings" pitchFamily="2" charset="2"/>
              <a:buChar char="v"/>
            </a:pPr>
            <a:endParaRPr lang="sr-Cyrl-RS" dirty="0" smtClean="0"/>
          </a:p>
          <a:p>
            <a:pPr>
              <a:buFont typeface="Wingdings" pitchFamily="2" charset="2"/>
              <a:buChar char="v"/>
            </a:pPr>
            <a:r>
              <a:rPr lang="sr-Cyrl-RS" dirty="0" smtClean="0"/>
              <a:t>Отпор </a:t>
            </a:r>
            <a:r>
              <a:rPr lang="sr-Cyrl-RS" b="1" i="1" dirty="0" smtClean="0"/>
              <a:t>НОБИЛА.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/>
              <a:t>Унутрашње борбе у Римској држави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Пропадање Републике – грађански рат.</a:t>
            </a:r>
          </a:p>
          <a:p>
            <a:pPr>
              <a:buFont typeface="Wingdings" pitchFamily="2" charset="2"/>
              <a:buChar char="v"/>
            </a:pPr>
            <a:endParaRPr lang="sr-Cyrl-RS" dirty="0" smtClean="0"/>
          </a:p>
          <a:p>
            <a:pPr>
              <a:buFont typeface="Wingdings" pitchFamily="2" charset="2"/>
              <a:buChar char="v"/>
            </a:pPr>
            <a:r>
              <a:rPr lang="sr-Cyrl-RS" dirty="0" smtClean="0"/>
              <a:t>Појава </a:t>
            </a:r>
            <a:r>
              <a:rPr lang="sr-Cyrl-RS" dirty="0" smtClean="0">
                <a:solidFill>
                  <a:srgbClr val="FF0000"/>
                </a:solidFill>
              </a:rPr>
              <a:t>диктатуре</a:t>
            </a:r>
            <a:r>
              <a:rPr lang="sr-Cyrl-R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/>
              <a:t>Унутрашње борбе у Римској држави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600200"/>
            <a:ext cx="7715304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Кључне ријечи</a:t>
            </a:r>
          </a:p>
          <a:p>
            <a:r>
              <a:rPr lang="sr-Cyrl-RS" dirty="0" smtClean="0"/>
              <a:t>Латифундије</a:t>
            </a:r>
          </a:p>
          <a:p>
            <a:r>
              <a:rPr lang="sr-Cyrl-RS" dirty="0" smtClean="0"/>
              <a:t>Устанак</a:t>
            </a:r>
          </a:p>
          <a:p>
            <a:r>
              <a:rPr lang="sr-Cyrl-RS" smtClean="0"/>
              <a:t>Нобили</a:t>
            </a:r>
            <a:endParaRPr lang="sr-Cyrl-RS" dirty="0" smtClean="0"/>
          </a:p>
          <a:p>
            <a:r>
              <a:rPr lang="sr-Cyrl-RS" dirty="0" smtClean="0"/>
              <a:t>Диктатура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/>
              <a:t>Унутрашње борбе </a:t>
            </a:r>
            <a:r>
              <a:rPr lang="sr-Cyrl-RS" sz="3200" b="1" smtClean="0"/>
              <a:t>у Римској </a:t>
            </a:r>
            <a:r>
              <a:rPr lang="sr-Cyrl-RS" sz="3200" b="1" dirty="0" smtClean="0"/>
              <a:t>држави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571612"/>
            <a:ext cx="79296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dirty="0" smtClean="0"/>
              <a:t>Задаци: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2800" i="1" dirty="0" smtClean="0"/>
              <a:t>Како се постајало роб у Риму?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2800" i="1" dirty="0" smtClean="0"/>
              <a:t>Објасни различит положај робова?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2800" i="1" dirty="0" smtClean="0"/>
              <a:t>У слободно вријеме погледати неки филм ко</a:t>
            </a:r>
            <a:r>
              <a:rPr lang="sr-Latn-RS" sz="2800" i="1" dirty="0" smtClean="0"/>
              <a:t>j</a:t>
            </a:r>
            <a:r>
              <a:rPr lang="sr-Cyrl-RS" sz="2800" i="1" dirty="0" smtClean="0"/>
              <a:t>и приказује живот робова у Римском царству!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сторја VII разред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исторја VII разред</Template>
  <TotalTime>119</TotalTime>
  <Words>140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исторја VII разред</vt:lpstr>
      <vt:lpstr>Slide 1</vt:lpstr>
      <vt:lpstr>Унутрашње борбе у Римској држави</vt:lpstr>
      <vt:lpstr>Унутрашње борбе у Римској држави</vt:lpstr>
      <vt:lpstr>Унутрашње борбе у Римској држави </vt:lpstr>
      <vt:lpstr>Унутрашње борбе у Римској држави</vt:lpstr>
      <vt:lpstr>Унутрашње борбе у Римској држави</vt:lpstr>
      <vt:lpstr>Унутрашње борбе у Римској држави</vt:lpstr>
      <vt:lpstr>Унутрашње борбе у Римској држави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Sukalo</dc:creator>
  <cp:lastModifiedBy>Sukalo</cp:lastModifiedBy>
  <cp:revision>17</cp:revision>
  <dcterms:created xsi:type="dcterms:W3CDTF">2020-03-23T14:52:54Z</dcterms:created>
  <dcterms:modified xsi:type="dcterms:W3CDTF">2020-03-26T21:02:21Z</dcterms:modified>
</cp:coreProperties>
</file>