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4" r:id="rId2"/>
    <p:sldId id="276" r:id="rId3"/>
    <p:sldId id="275" r:id="rId4"/>
    <p:sldId id="278" r:id="rId5"/>
    <p:sldId id="281" r:id="rId6"/>
    <p:sldId id="282" r:id="rId7"/>
    <p:sldId id="283" r:id="rId8"/>
    <p:sldId id="292" r:id="rId9"/>
    <p:sldId id="284" r:id="rId10"/>
    <p:sldId id="287" r:id="rId11"/>
    <p:sldId id="288" r:id="rId12"/>
    <p:sldId id="286" r:id="rId13"/>
    <p:sldId id="299" r:id="rId14"/>
    <p:sldId id="293" r:id="rId15"/>
    <p:sldId id="294" r:id="rId16"/>
    <p:sldId id="295" r:id="rId17"/>
    <p:sldId id="298" r:id="rId18"/>
    <p:sldId id="296" r:id="rId1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D91629-8FF0-465D-A021-3C08F4B8D465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r-Latn-BA"/>
        </a:p>
      </dgm:t>
    </dgm:pt>
    <dgm:pt modelId="{3935D683-3D25-4421-9D28-4733D262B3CD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BA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Дијелови  имуног система</a:t>
          </a:r>
          <a:endParaRPr lang="sr-Latn-BA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97666D9-8B10-4FE4-B9F8-093250379D8A}" type="parTrans" cxnId="{C96C13A0-D79E-4AF7-83B8-E8ECFFA6CAC1}">
      <dgm:prSet/>
      <dgm:spPr/>
      <dgm:t>
        <a:bodyPr/>
        <a:lstStyle/>
        <a:p>
          <a:endParaRPr lang="sr-Latn-BA"/>
        </a:p>
      </dgm:t>
    </dgm:pt>
    <dgm:pt modelId="{B5000C89-146B-47CD-8F6F-225EEA187C7A}" type="sibTrans" cxnId="{C96C13A0-D79E-4AF7-83B8-E8ECFFA6CAC1}">
      <dgm:prSet/>
      <dgm:spPr/>
      <dgm:t>
        <a:bodyPr/>
        <a:lstStyle/>
        <a:p>
          <a:endParaRPr lang="sr-Latn-BA"/>
        </a:p>
      </dgm:t>
    </dgm:pt>
    <dgm:pt modelId="{6C72A599-AA10-4D8D-9195-1D07BCE5A2B3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BA" dirty="0" smtClean="0"/>
            <a:t>КОШТАНА СРЖ</a:t>
          </a:r>
          <a:endParaRPr lang="sr-Latn-BA" dirty="0"/>
        </a:p>
      </dgm:t>
    </dgm:pt>
    <dgm:pt modelId="{BE9DFCAF-A2C8-421C-A1C6-D7F1335579C1}" type="parTrans" cxnId="{9BB257FC-0429-4B87-BAE0-D19D16087B69}">
      <dgm:prSet/>
      <dgm:spPr/>
      <dgm:t>
        <a:bodyPr/>
        <a:lstStyle/>
        <a:p>
          <a:endParaRPr lang="sr-Latn-BA"/>
        </a:p>
      </dgm:t>
    </dgm:pt>
    <dgm:pt modelId="{87F53C0F-CBA6-419C-82C7-15550B24894F}" type="sibTrans" cxnId="{9BB257FC-0429-4B87-BAE0-D19D16087B69}">
      <dgm:prSet/>
      <dgm:spPr/>
      <dgm:t>
        <a:bodyPr/>
        <a:lstStyle/>
        <a:p>
          <a:endParaRPr lang="sr-Latn-BA"/>
        </a:p>
      </dgm:t>
    </dgm:pt>
    <dgm:pt modelId="{0231CCF3-685B-4DD7-85C4-46250C638E3E}">
      <dgm:prSet phldrT="[Text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BA" dirty="0" smtClean="0"/>
            <a:t>ЛИМФНИ ЧВОРОВИ</a:t>
          </a:r>
          <a:endParaRPr lang="sr-Latn-BA" dirty="0"/>
        </a:p>
      </dgm:t>
    </dgm:pt>
    <dgm:pt modelId="{049D507B-1D53-4A43-85E8-68D8670C1293}" type="parTrans" cxnId="{B2A67632-E606-42CF-BE37-151B8E21126B}">
      <dgm:prSet/>
      <dgm:spPr/>
      <dgm:t>
        <a:bodyPr/>
        <a:lstStyle/>
        <a:p>
          <a:endParaRPr lang="sr-Latn-BA"/>
        </a:p>
      </dgm:t>
    </dgm:pt>
    <dgm:pt modelId="{E58018A2-67FE-4B61-A928-0E39069C0281}" type="sibTrans" cxnId="{B2A67632-E606-42CF-BE37-151B8E21126B}">
      <dgm:prSet/>
      <dgm:spPr/>
      <dgm:t>
        <a:bodyPr/>
        <a:lstStyle/>
        <a:p>
          <a:endParaRPr lang="sr-Latn-BA"/>
        </a:p>
      </dgm:t>
    </dgm:pt>
    <dgm:pt modelId="{972D517B-6C6F-45A8-ACF8-379636B33C9C}">
      <dgm:prSet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BA" dirty="0" smtClean="0"/>
            <a:t>СЛЕЗИНА</a:t>
          </a:r>
          <a:endParaRPr lang="sr-Latn-BA" dirty="0"/>
        </a:p>
      </dgm:t>
    </dgm:pt>
    <dgm:pt modelId="{87724A8F-8B1F-4C74-89F2-E9FB33ACB89D}" type="parTrans" cxnId="{429B5ABC-8744-49CB-8C49-6DDF05BCDC45}">
      <dgm:prSet/>
      <dgm:spPr/>
      <dgm:t>
        <a:bodyPr/>
        <a:lstStyle/>
        <a:p>
          <a:endParaRPr lang="sr-Latn-BA"/>
        </a:p>
      </dgm:t>
    </dgm:pt>
    <dgm:pt modelId="{D1751E50-C2BD-4B40-9CA5-4B1A10BB38FA}" type="sibTrans" cxnId="{429B5ABC-8744-49CB-8C49-6DDF05BCDC45}">
      <dgm:prSet/>
      <dgm:spPr/>
      <dgm:t>
        <a:bodyPr/>
        <a:lstStyle/>
        <a:p>
          <a:endParaRPr lang="sr-Latn-BA"/>
        </a:p>
      </dgm:t>
    </dgm:pt>
    <dgm:pt modelId="{484E4E9C-D28C-4224-9B00-DB1BB5320F4A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BA" dirty="0" smtClean="0"/>
            <a:t>ГРУДНА ЖЛИЈЕЗДА</a:t>
          </a:r>
          <a:endParaRPr lang="sr-Latn-BA" dirty="0"/>
        </a:p>
      </dgm:t>
    </dgm:pt>
    <dgm:pt modelId="{F96FDE86-AF43-4DCD-9ED0-AD88F80F9DC7}" type="parTrans" cxnId="{C94F743C-EAD9-4E6F-9F9A-B416B3F2BC8A}">
      <dgm:prSet/>
      <dgm:spPr/>
      <dgm:t>
        <a:bodyPr/>
        <a:lstStyle/>
        <a:p>
          <a:endParaRPr lang="sr-Latn-BA"/>
        </a:p>
      </dgm:t>
    </dgm:pt>
    <dgm:pt modelId="{BF1865D3-8AF6-4DCA-A7C5-555683C69324}" type="sibTrans" cxnId="{C94F743C-EAD9-4E6F-9F9A-B416B3F2BC8A}">
      <dgm:prSet/>
      <dgm:spPr/>
      <dgm:t>
        <a:bodyPr/>
        <a:lstStyle/>
        <a:p>
          <a:endParaRPr lang="sr-Latn-BA"/>
        </a:p>
      </dgm:t>
    </dgm:pt>
    <dgm:pt modelId="{57598CA4-7598-4612-AB45-C47D50AA0A6B}" type="pres">
      <dgm:prSet presAssocID="{9AD91629-8FF0-465D-A021-3C08F4B8D46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sr-Latn-BA"/>
        </a:p>
      </dgm:t>
    </dgm:pt>
    <dgm:pt modelId="{C447112F-E5CA-43CF-8BCC-30D08D9BE55B}" type="pres">
      <dgm:prSet presAssocID="{3935D683-3D25-4421-9D28-4733D262B3CD}" presName="root1" presStyleCnt="0"/>
      <dgm:spPr/>
    </dgm:pt>
    <dgm:pt modelId="{439709CF-AAE4-40DD-A0B0-D5684DCA6118}" type="pres">
      <dgm:prSet presAssocID="{3935D683-3D25-4421-9D28-4733D262B3CD}" presName="LevelOneTextNode" presStyleLbl="node0" presStyleIdx="0" presStyleCnt="1" custScaleX="187369" custScaleY="166289" custLinFactNeighborX="2315" custLinFactNeighborY="-46671">
        <dgm:presLayoutVars>
          <dgm:chPref val="3"/>
        </dgm:presLayoutVars>
      </dgm:prSet>
      <dgm:spPr/>
      <dgm:t>
        <a:bodyPr/>
        <a:lstStyle/>
        <a:p>
          <a:endParaRPr lang="sr-Latn-BA"/>
        </a:p>
      </dgm:t>
    </dgm:pt>
    <dgm:pt modelId="{E7710ECC-361F-460D-A5BF-A2B343AA0769}" type="pres">
      <dgm:prSet presAssocID="{3935D683-3D25-4421-9D28-4733D262B3CD}" presName="level2hierChild" presStyleCnt="0"/>
      <dgm:spPr/>
    </dgm:pt>
    <dgm:pt modelId="{3A840F35-6431-43F9-AC7B-F625853BB2F4}" type="pres">
      <dgm:prSet presAssocID="{BE9DFCAF-A2C8-421C-A1C6-D7F1335579C1}" presName="conn2-1" presStyleLbl="parChTrans1D2" presStyleIdx="0" presStyleCnt="4"/>
      <dgm:spPr/>
      <dgm:t>
        <a:bodyPr/>
        <a:lstStyle/>
        <a:p>
          <a:endParaRPr lang="sr-Latn-BA"/>
        </a:p>
      </dgm:t>
    </dgm:pt>
    <dgm:pt modelId="{44D27A41-2795-4AFD-B8C0-B0C998AD0675}" type="pres">
      <dgm:prSet presAssocID="{BE9DFCAF-A2C8-421C-A1C6-D7F1335579C1}" presName="connTx" presStyleLbl="parChTrans1D2" presStyleIdx="0" presStyleCnt="4"/>
      <dgm:spPr/>
      <dgm:t>
        <a:bodyPr/>
        <a:lstStyle/>
        <a:p>
          <a:endParaRPr lang="sr-Latn-BA"/>
        </a:p>
      </dgm:t>
    </dgm:pt>
    <dgm:pt modelId="{FB31B393-7A26-4DA8-881D-1C8142497848}" type="pres">
      <dgm:prSet presAssocID="{6C72A599-AA10-4D8D-9195-1D07BCE5A2B3}" presName="root2" presStyleCnt="0"/>
      <dgm:spPr/>
    </dgm:pt>
    <dgm:pt modelId="{34AF8B9F-FD57-4C24-985E-F69ED01ACBB1}" type="pres">
      <dgm:prSet presAssocID="{6C72A599-AA10-4D8D-9195-1D07BCE5A2B3}" presName="LevelTwoTextNode" presStyleLbl="node2" presStyleIdx="0" presStyleCnt="4" custScaleX="77371" custScaleY="89839">
        <dgm:presLayoutVars>
          <dgm:chPref val="3"/>
        </dgm:presLayoutVars>
      </dgm:prSet>
      <dgm:spPr/>
      <dgm:t>
        <a:bodyPr/>
        <a:lstStyle/>
        <a:p>
          <a:endParaRPr lang="sr-Latn-BA"/>
        </a:p>
      </dgm:t>
    </dgm:pt>
    <dgm:pt modelId="{9A714630-02A1-4EEF-8535-451FFA5EFC5C}" type="pres">
      <dgm:prSet presAssocID="{6C72A599-AA10-4D8D-9195-1D07BCE5A2B3}" presName="level3hierChild" presStyleCnt="0"/>
      <dgm:spPr/>
    </dgm:pt>
    <dgm:pt modelId="{9A994A8D-B93B-4528-B5A5-C7C265A593E8}" type="pres">
      <dgm:prSet presAssocID="{F96FDE86-AF43-4DCD-9ED0-AD88F80F9DC7}" presName="conn2-1" presStyleLbl="parChTrans1D2" presStyleIdx="1" presStyleCnt="4"/>
      <dgm:spPr/>
      <dgm:t>
        <a:bodyPr/>
        <a:lstStyle/>
        <a:p>
          <a:endParaRPr lang="sr-Latn-BA"/>
        </a:p>
      </dgm:t>
    </dgm:pt>
    <dgm:pt modelId="{81E83187-6976-4C8A-97F9-B14B31CE6992}" type="pres">
      <dgm:prSet presAssocID="{F96FDE86-AF43-4DCD-9ED0-AD88F80F9DC7}" presName="connTx" presStyleLbl="parChTrans1D2" presStyleIdx="1" presStyleCnt="4"/>
      <dgm:spPr/>
      <dgm:t>
        <a:bodyPr/>
        <a:lstStyle/>
        <a:p>
          <a:endParaRPr lang="sr-Latn-BA"/>
        </a:p>
      </dgm:t>
    </dgm:pt>
    <dgm:pt modelId="{FB94048D-A42A-41F7-8CC2-5103A843BF35}" type="pres">
      <dgm:prSet presAssocID="{484E4E9C-D28C-4224-9B00-DB1BB5320F4A}" presName="root2" presStyleCnt="0"/>
      <dgm:spPr/>
    </dgm:pt>
    <dgm:pt modelId="{2D869C1D-7C66-45DB-B4EC-41923E235914}" type="pres">
      <dgm:prSet presAssocID="{484E4E9C-D28C-4224-9B00-DB1BB5320F4A}" presName="LevelTwoTextNode" presStyleLbl="node2" presStyleIdx="1" presStyleCnt="4" custScaleX="77808" custScaleY="69727">
        <dgm:presLayoutVars>
          <dgm:chPref val="3"/>
        </dgm:presLayoutVars>
      </dgm:prSet>
      <dgm:spPr/>
      <dgm:t>
        <a:bodyPr/>
        <a:lstStyle/>
        <a:p>
          <a:endParaRPr lang="sr-Latn-BA"/>
        </a:p>
      </dgm:t>
    </dgm:pt>
    <dgm:pt modelId="{1067D939-5C1A-4AAF-8FEC-FB09BCF735A8}" type="pres">
      <dgm:prSet presAssocID="{484E4E9C-D28C-4224-9B00-DB1BB5320F4A}" presName="level3hierChild" presStyleCnt="0"/>
      <dgm:spPr/>
    </dgm:pt>
    <dgm:pt modelId="{15BD0E8F-6226-4C93-85B5-2CE804846171}" type="pres">
      <dgm:prSet presAssocID="{049D507B-1D53-4A43-85E8-68D8670C1293}" presName="conn2-1" presStyleLbl="parChTrans1D2" presStyleIdx="2" presStyleCnt="4"/>
      <dgm:spPr/>
      <dgm:t>
        <a:bodyPr/>
        <a:lstStyle/>
        <a:p>
          <a:endParaRPr lang="sr-Latn-BA"/>
        </a:p>
      </dgm:t>
    </dgm:pt>
    <dgm:pt modelId="{7969F4E1-5676-4080-B47D-48A1A1E11C8A}" type="pres">
      <dgm:prSet presAssocID="{049D507B-1D53-4A43-85E8-68D8670C1293}" presName="connTx" presStyleLbl="parChTrans1D2" presStyleIdx="2" presStyleCnt="4"/>
      <dgm:spPr/>
      <dgm:t>
        <a:bodyPr/>
        <a:lstStyle/>
        <a:p>
          <a:endParaRPr lang="sr-Latn-BA"/>
        </a:p>
      </dgm:t>
    </dgm:pt>
    <dgm:pt modelId="{9602C21B-96B1-4AF2-86E1-E15BA319FD3B}" type="pres">
      <dgm:prSet presAssocID="{0231CCF3-685B-4DD7-85C4-46250C638E3E}" presName="root2" presStyleCnt="0"/>
      <dgm:spPr/>
    </dgm:pt>
    <dgm:pt modelId="{32C2839D-134A-434F-84E5-2534A7AAF0FF}" type="pres">
      <dgm:prSet presAssocID="{0231CCF3-685B-4DD7-85C4-46250C638E3E}" presName="LevelTwoTextNode" presStyleLbl="node2" presStyleIdx="2" presStyleCnt="4" custScaleX="77117" custScaleY="80823">
        <dgm:presLayoutVars>
          <dgm:chPref val="3"/>
        </dgm:presLayoutVars>
      </dgm:prSet>
      <dgm:spPr/>
      <dgm:t>
        <a:bodyPr/>
        <a:lstStyle/>
        <a:p>
          <a:endParaRPr lang="sr-Latn-BA"/>
        </a:p>
      </dgm:t>
    </dgm:pt>
    <dgm:pt modelId="{A4264C78-3E55-4BC2-A9FC-CE6955C7340B}" type="pres">
      <dgm:prSet presAssocID="{0231CCF3-685B-4DD7-85C4-46250C638E3E}" presName="level3hierChild" presStyleCnt="0"/>
      <dgm:spPr/>
    </dgm:pt>
    <dgm:pt modelId="{5282B64F-3448-426B-9E65-20F0F703A554}" type="pres">
      <dgm:prSet presAssocID="{87724A8F-8B1F-4C74-89F2-E9FB33ACB89D}" presName="conn2-1" presStyleLbl="parChTrans1D2" presStyleIdx="3" presStyleCnt="4"/>
      <dgm:spPr/>
      <dgm:t>
        <a:bodyPr/>
        <a:lstStyle/>
        <a:p>
          <a:endParaRPr lang="sr-Latn-BA"/>
        </a:p>
      </dgm:t>
    </dgm:pt>
    <dgm:pt modelId="{0E39F608-201E-48A9-BD4B-AD16F76FA4D2}" type="pres">
      <dgm:prSet presAssocID="{87724A8F-8B1F-4C74-89F2-E9FB33ACB89D}" presName="connTx" presStyleLbl="parChTrans1D2" presStyleIdx="3" presStyleCnt="4"/>
      <dgm:spPr/>
      <dgm:t>
        <a:bodyPr/>
        <a:lstStyle/>
        <a:p>
          <a:endParaRPr lang="sr-Latn-BA"/>
        </a:p>
      </dgm:t>
    </dgm:pt>
    <dgm:pt modelId="{9324002E-41EB-411C-A698-C47F0C480DEE}" type="pres">
      <dgm:prSet presAssocID="{972D517B-6C6F-45A8-ACF8-379636B33C9C}" presName="root2" presStyleCnt="0"/>
      <dgm:spPr/>
    </dgm:pt>
    <dgm:pt modelId="{A682AD69-1D57-46E3-98B3-C967A9BF0C45}" type="pres">
      <dgm:prSet presAssocID="{972D517B-6C6F-45A8-ACF8-379636B33C9C}" presName="LevelTwoTextNode" presStyleLbl="node2" presStyleIdx="3" presStyleCnt="4" custScaleX="79296" custScaleY="76638">
        <dgm:presLayoutVars>
          <dgm:chPref val="3"/>
        </dgm:presLayoutVars>
      </dgm:prSet>
      <dgm:spPr/>
      <dgm:t>
        <a:bodyPr/>
        <a:lstStyle/>
        <a:p>
          <a:endParaRPr lang="sr-Latn-BA"/>
        </a:p>
      </dgm:t>
    </dgm:pt>
    <dgm:pt modelId="{620CC57F-D1FE-467A-B04A-56984FD2EF41}" type="pres">
      <dgm:prSet presAssocID="{972D517B-6C6F-45A8-ACF8-379636B33C9C}" presName="level3hierChild" presStyleCnt="0"/>
      <dgm:spPr/>
    </dgm:pt>
  </dgm:ptLst>
  <dgm:cxnLst>
    <dgm:cxn modelId="{959ACF97-18B3-4DC1-B967-10487F59F395}" type="presOf" srcId="{049D507B-1D53-4A43-85E8-68D8670C1293}" destId="{7969F4E1-5676-4080-B47D-48A1A1E11C8A}" srcOrd="1" destOrd="0" presId="urn:microsoft.com/office/officeart/2005/8/layout/hierarchy2"/>
    <dgm:cxn modelId="{B2A67632-E606-42CF-BE37-151B8E21126B}" srcId="{3935D683-3D25-4421-9D28-4733D262B3CD}" destId="{0231CCF3-685B-4DD7-85C4-46250C638E3E}" srcOrd="2" destOrd="0" parTransId="{049D507B-1D53-4A43-85E8-68D8670C1293}" sibTransId="{E58018A2-67FE-4B61-A928-0E39069C0281}"/>
    <dgm:cxn modelId="{9BB257FC-0429-4B87-BAE0-D19D16087B69}" srcId="{3935D683-3D25-4421-9D28-4733D262B3CD}" destId="{6C72A599-AA10-4D8D-9195-1D07BCE5A2B3}" srcOrd="0" destOrd="0" parTransId="{BE9DFCAF-A2C8-421C-A1C6-D7F1335579C1}" sibTransId="{87F53C0F-CBA6-419C-82C7-15550B24894F}"/>
    <dgm:cxn modelId="{C94F743C-EAD9-4E6F-9F9A-B416B3F2BC8A}" srcId="{3935D683-3D25-4421-9D28-4733D262B3CD}" destId="{484E4E9C-D28C-4224-9B00-DB1BB5320F4A}" srcOrd="1" destOrd="0" parTransId="{F96FDE86-AF43-4DCD-9ED0-AD88F80F9DC7}" sibTransId="{BF1865D3-8AF6-4DCA-A7C5-555683C69324}"/>
    <dgm:cxn modelId="{04F99648-5798-40FF-8479-CC883FDC5F1D}" type="presOf" srcId="{484E4E9C-D28C-4224-9B00-DB1BB5320F4A}" destId="{2D869C1D-7C66-45DB-B4EC-41923E235914}" srcOrd="0" destOrd="0" presId="urn:microsoft.com/office/officeart/2005/8/layout/hierarchy2"/>
    <dgm:cxn modelId="{AC955FF1-D04E-41C3-8ACF-C48AA57750B5}" type="presOf" srcId="{BE9DFCAF-A2C8-421C-A1C6-D7F1335579C1}" destId="{3A840F35-6431-43F9-AC7B-F625853BB2F4}" srcOrd="0" destOrd="0" presId="urn:microsoft.com/office/officeart/2005/8/layout/hierarchy2"/>
    <dgm:cxn modelId="{4A2463A7-8F50-4B0E-953F-78FDC7D8988F}" type="presOf" srcId="{F96FDE86-AF43-4DCD-9ED0-AD88F80F9DC7}" destId="{9A994A8D-B93B-4528-B5A5-C7C265A593E8}" srcOrd="0" destOrd="0" presId="urn:microsoft.com/office/officeart/2005/8/layout/hierarchy2"/>
    <dgm:cxn modelId="{C96C13A0-D79E-4AF7-83B8-E8ECFFA6CAC1}" srcId="{9AD91629-8FF0-465D-A021-3C08F4B8D465}" destId="{3935D683-3D25-4421-9D28-4733D262B3CD}" srcOrd="0" destOrd="0" parTransId="{497666D9-8B10-4FE4-B9F8-093250379D8A}" sibTransId="{B5000C89-146B-47CD-8F6F-225EEA187C7A}"/>
    <dgm:cxn modelId="{52CB6873-95E9-49AE-AF27-2017F467A5D1}" type="presOf" srcId="{F96FDE86-AF43-4DCD-9ED0-AD88F80F9DC7}" destId="{81E83187-6976-4C8A-97F9-B14B31CE6992}" srcOrd="1" destOrd="0" presId="urn:microsoft.com/office/officeart/2005/8/layout/hierarchy2"/>
    <dgm:cxn modelId="{B7B2DE61-D90E-4BE8-B3FE-9B721221DBCB}" type="presOf" srcId="{9AD91629-8FF0-465D-A021-3C08F4B8D465}" destId="{57598CA4-7598-4612-AB45-C47D50AA0A6B}" srcOrd="0" destOrd="0" presId="urn:microsoft.com/office/officeart/2005/8/layout/hierarchy2"/>
    <dgm:cxn modelId="{801B18F9-605A-475A-855C-D95D3918B5DD}" type="presOf" srcId="{049D507B-1D53-4A43-85E8-68D8670C1293}" destId="{15BD0E8F-6226-4C93-85B5-2CE804846171}" srcOrd="0" destOrd="0" presId="urn:microsoft.com/office/officeart/2005/8/layout/hierarchy2"/>
    <dgm:cxn modelId="{429B5ABC-8744-49CB-8C49-6DDF05BCDC45}" srcId="{3935D683-3D25-4421-9D28-4733D262B3CD}" destId="{972D517B-6C6F-45A8-ACF8-379636B33C9C}" srcOrd="3" destOrd="0" parTransId="{87724A8F-8B1F-4C74-89F2-E9FB33ACB89D}" sibTransId="{D1751E50-C2BD-4B40-9CA5-4B1A10BB38FA}"/>
    <dgm:cxn modelId="{63185EEC-935D-4C7C-B26B-EE18214D5353}" type="presOf" srcId="{0231CCF3-685B-4DD7-85C4-46250C638E3E}" destId="{32C2839D-134A-434F-84E5-2534A7AAF0FF}" srcOrd="0" destOrd="0" presId="urn:microsoft.com/office/officeart/2005/8/layout/hierarchy2"/>
    <dgm:cxn modelId="{7C9E3D54-75E5-4881-93D3-3E27FAAB0C59}" type="presOf" srcId="{972D517B-6C6F-45A8-ACF8-379636B33C9C}" destId="{A682AD69-1D57-46E3-98B3-C967A9BF0C45}" srcOrd="0" destOrd="0" presId="urn:microsoft.com/office/officeart/2005/8/layout/hierarchy2"/>
    <dgm:cxn modelId="{0A932F77-87B1-4B5B-908C-D5604193BE9F}" type="presOf" srcId="{87724A8F-8B1F-4C74-89F2-E9FB33ACB89D}" destId="{0E39F608-201E-48A9-BD4B-AD16F76FA4D2}" srcOrd="1" destOrd="0" presId="urn:microsoft.com/office/officeart/2005/8/layout/hierarchy2"/>
    <dgm:cxn modelId="{8A3CF46D-61F3-4718-BD4C-CFA8AFDE4B73}" type="presOf" srcId="{BE9DFCAF-A2C8-421C-A1C6-D7F1335579C1}" destId="{44D27A41-2795-4AFD-B8C0-B0C998AD0675}" srcOrd="1" destOrd="0" presId="urn:microsoft.com/office/officeart/2005/8/layout/hierarchy2"/>
    <dgm:cxn modelId="{D3481156-2122-4DDF-9376-40D1F5C866E7}" type="presOf" srcId="{87724A8F-8B1F-4C74-89F2-E9FB33ACB89D}" destId="{5282B64F-3448-426B-9E65-20F0F703A554}" srcOrd="0" destOrd="0" presId="urn:microsoft.com/office/officeart/2005/8/layout/hierarchy2"/>
    <dgm:cxn modelId="{B417C87A-25E1-41EC-B8F6-19DE6A57886B}" type="presOf" srcId="{6C72A599-AA10-4D8D-9195-1D07BCE5A2B3}" destId="{34AF8B9F-FD57-4C24-985E-F69ED01ACBB1}" srcOrd="0" destOrd="0" presId="urn:microsoft.com/office/officeart/2005/8/layout/hierarchy2"/>
    <dgm:cxn modelId="{29D2E9CB-BBC4-425C-B453-79BF42BF4FF7}" type="presOf" srcId="{3935D683-3D25-4421-9D28-4733D262B3CD}" destId="{439709CF-AAE4-40DD-A0B0-D5684DCA6118}" srcOrd="0" destOrd="0" presId="urn:microsoft.com/office/officeart/2005/8/layout/hierarchy2"/>
    <dgm:cxn modelId="{AC928B66-E2DC-4C31-B1D8-6BB7787FAF66}" type="presParOf" srcId="{57598CA4-7598-4612-AB45-C47D50AA0A6B}" destId="{C447112F-E5CA-43CF-8BCC-30D08D9BE55B}" srcOrd="0" destOrd="0" presId="urn:microsoft.com/office/officeart/2005/8/layout/hierarchy2"/>
    <dgm:cxn modelId="{9E87A276-BAF7-47CA-AE5E-8B6E33556899}" type="presParOf" srcId="{C447112F-E5CA-43CF-8BCC-30D08D9BE55B}" destId="{439709CF-AAE4-40DD-A0B0-D5684DCA6118}" srcOrd="0" destOrd="0" presId="urn:microsoft.com/office/officeart/2005/8/layout/hierarchy2"/>
    <dgm:cxn modelId="{D180FD74-48FC-4FF5-9772-0B2C59DB867D}" type="presParOf" srcId="{C447112F-E5CA-43CF-8BCC-30D08D9BE55B}" destId="{E7710ECC-361F-460D-A5BF-A2B343AA0769}" srcOrd="1" destOrd="0" presId="urn:microsoft.com/office/officeart/2005/8/layout/hierarchy2"/>
    <dgm:cxn modelId="{785693FA-0696-4552-8AE7-2A8304466686}" type="presParOf" srcId="{E7710ECC-361F-460D-A5BF-A2B343AA0769}" destId="{3A840F35-6431-43F9-AC7B-F625853BB2F4}" srcOrd="0" destOrd="0" presId="urn:microsoft.com/office/officeart/2005/8/layout/hierarchy2"/>
    <dgm:cxn modelId="{4B52D075-27B1-470B-BA29-C8714E8057C6}" type="presParOf" srcId="{3A840F35-6431-43F9-AC7B-F625853BB2F4}" destId="{44D27A41-2795-4AFD-B8C0-B0C998AD0675}" srcOrd="0" destOrd="0" presId="urn:microsoft.com/office/officeart/2005/8/layout/hierarchy2"/>
    <dgm:cxn modelId="{17F7949F-9A1D-4B01-9BE9-A918F9D46C58}" type="presParOf" srcId="{E7710ECC-361F-460D-A5BF-A2B343AA0769}" destId="{FB31B393-7A26-4DA8-881D-1C8142497848}" srcOrd="1" destOrd="0" presId="urn:microsoft.com/office/officeart/2005/8/layout/hierarchy2"/>
    <dgm:cxn modelId="{E9CC43F4-0A2F-4AB1-A669-0B95FE3E2089}" type="presParOf" srcId="{FB31B393-7A26-4DA8-881D-1C8142497848}" destId="{34AF8B9F-FD57-4C24-985E-F69ED01ACBB1}" srcOrd="0" destOrd="0" presId="urn:microsoft.com/office/officeart/2005/8/layout/hierarchy2"/>
    <dgm:cxn modelId="{88B60AAB-BE10-4857-A1CB-439A89245031}" type="presParOf" srcId="{FB31B393-7A26-4DA8-881D-1C8142497848}" destId="{9A714630-02A1-4EEF-8535-451FFA5EFC5C}" srcOrd="1" destOrd="0" presId="urn:microsoft.com/office/officeart/2005/8/layout/hierarchy2"/>
    <dgm:cxn modelId="{EEC891FD-0286-4BBB-976A-EF87F7BC8F3D}" type="presParOf" srcId="{E7710ECC-361F-460D-A5BF-A2B343AA0769}" destId="{9A994A8D-B93B-4528-B5A5-C7C265A593E8}" srcOrd="2" destOrd="0" presId="urn:microsoft.com/office/officeart/2005/8/layout/hierarchy2"/>
    <dgm:cxn modelId="{77F9C0C9-6BB8-4B9C-AB8F-F0D77B12FA12}" type="presParOf" srcId="{9A994A8D-B93B-4528-B5A5-C7C265A593E8}" destId="{81E83187-6976-4C8A-97F9-B14B31CE6992}" srcOrd="0" destOrd="0" presId="urn:microsoft.com/office/officeart/2005/8/layout/hierarchy2"/>
    <dgm:cxn modelId="{B6F836A1-07DF-47A7-9883-101759300E73}" type="presParOf" srcId="{E7710ECC-361F-460D-A5BF-A2B343AA0769}" destId="{FB94048D-A42A-41F7-8CC2-5103A843BF35}" srcOrd="3" destOrd="0" presId="urn:microsoft.com/office/officeart/2005/8/layout/hierarchy2"/>
    <dgm:cxn modelId="{716BD79A-57F7-4BAE-B73B-82679F9C974D}" type="presParOf" srcId="{FB94048D-A42A-41F7-8CC2-5103A843BF35}" destId="{2D869C1D-7C66-45DB-B4EC-41923E235914}" srcOrd="0" destOrd="0" presId="urn:microsoft.com/office/officeart/2005/8/layout/hierarchy2"/>
    <dgm:cxn modelId="{6E653E25-4F6E-4C5E-BF3E-5654AD9AAB5D}" type="presParOf" srcId="{FB94048D-A42A-41F7-8CC2-5103A843BF35}" destId="{1067D939-5C1A-4AAF-8FEC-FB09BCF735A8}" srcOrd="1" destOrd="0" presId="urn:microsoft.com/office/officeart/2005/8/layout/hierarchy2"/>
    <dgm:cxn modelId="{937FE624-A524-4A2E-B90D-8224E2D3EF95}" type="presParOf" srcId="{E7710ECC-361F-460D-A5BF-A2B343AA0769}" destId="{15BD0E8F-6226-4C93-85B5-2CE804846171}" srcOrd="4" destOrd="0" presId="urn:microsoft.com/office/officeart/2005/8/layout/hierarchy2"/>
    <dgm:cxn modelId="{7557E5F4-FA61-450F-BC58-827FC3754882}" type="presParOf" srcId="{15BD0E8F-6226-4C93-85B5-2CE804846171}" destId="{7969F4E1-5676-4080-B47D-48A1A1E11C8A}" srcOrd="0" destOrd="0" presId="urn:microsoft.com/office/officeart/2005/8/layout/hierarchy2"/>
    <dgm:cxn modelId="{5940B3DA-1FEA-4F80-B595-41FFCC3AEE2B}" type="presParOf" srcId="{E7710ECC-361F-460D-A5BF-A2B343AA0769}" destId="{9602C21B-96B1-4AF2-86E1-E15BA319FD3B}" srcOrd="5" destOrd="0" presId="urn:microsoft.com/office/officeart/2005/8/layout/hierarchy2"/>
    <dgm:cxn modelId="{C6FADE43-9119-4F65-89BC-11257DEA3043}" type="presParOf" srcId="{9602C21B-96B1-4AF2-86E1-E15BA319FD3B}" destId="{32C2839D-134A-434F-84E5-2534A7AAF0FF}" srcOrd="0" destOrd="0" presId="urn:microsoft.com/office/officeart/2005/8/layout/hierarchy2"/>
    <dgm:cxn modelId="{56C0716A-FEAE-4423-9056-ECB2FC848FDB}" type="presParOf" srcId="{9602C21B-96B1-4AF2-86E1-E15BA319FD3B}" destId="{A4264C78-3E55-4BC2-A9FC-CE6955C7340B}" srcOrd="1" destOrd="0" presId="urn:microsoft.com/office/officeart/2005/8/layout/hierarchy2"/>
    <dgm:cxn modelId="{35CB9CDA-0E2D-4392-BD06-44197FFCF0FF}" type="presParOf" srcId="{E7710ECC-361F-460D-A5BF-A2B343AA0769}" destId="{5282B64F-3448-426B-9E65-20F0F703A554}" srcOrd="6" destOrd="0" presId="urn:microsoft.com/office/officeart/2005/8/layout/hierarchy2"/>
    <dgm:cxn modelId="{E3F20CF1-D216-4D5E-8D06-F4B122EFDD6A}" type="presParOf" srcId="{5282B64F-3448-426B-9E65-20F0F703A554}" destId="{0E39F608-201E-48A9-BD4B-AD16F76FA4D2}" srcOrd="0" destOrd="0" presId="urn:microsoft.com/office/officeart/2005/8/layout/hierarchy2"/>
    <dgm:cxn modelId="{0D4C4177-0329-4415-A805-D4B16D8E2066}" type="presParOf" srcId="{E7710ECC-361F-460D-A5BF-A2B343AA0769}" destId="{9324002E-41EB-411C-A698-C47F0C480DEE}" srcOrd="7" destOrd="0" presId="urn:microsoft.com/office/officeart/2005/8/layout/hierarchy2"/>
    <dgm:cxn modelId="{B5D5E4D6-C201-4C2C-8C5E-C212A0152122}" type="presParOf" srcId="{9324002E-41EB-411C-A698-C47F0C480DEE}" destId="{A682AD69-1D57-46E3-98B3-C967A9BF0C45}" srcOrd="0" destOrd="0" presId="urn:microsoft.com/office/officeart/2005/8/layout/hierarchy2"/>
    <dgm:cxn modelId="{25085944-22D8-46A1-A08D-39B38B3E9733}" type="presParOf" srcId="{9324002E-41EB-411C-A698-C47F0C480DEE}" destId="{620CC57F-D1FE-467A-B04A-56984FD2EF4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824CFE-B365-48FB-8B21-1F579D95C35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r-Latn-BA"/>
        </a:p>
      </dgm:t>
    </dgm:pt>
    <dgm:pt modelId="{F0AE36E4-472C-4695-9EE8-C52FF0441528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BA" dirty="0" smtClean="0"/>
            <a:t>ИМУНОСТ</a:t>
          </a:r>
          <a:endParaRPr lang="sr-Latn-BA" dirty="0"/>
        </a:p>
      </dgm:t>
    </dgm:pt>
    <dgm:pt modelId="{EF20162A-93E6-4E72-B2CA-B672B3CB35A3}" type="parTrans" cxnId="{1B8DFCF5-2371-4AF2-A69F-7D0593F693A9}">
      <dgm:prSet/>
      <dgm:spPr/>
      <dgm:t>
        <a:bodyPr/>
        <a:lstStyle/>
        <a:p>
          <a:endParaRPr lang="sr-Latn-BA"/>
        </a:p>
      </dgm:t>
    </dgm:pt>
    <dgm:pt modelId="{2837E8F8-30A0-403C-8D8C-C009B7706B60}" type="sibTrans" cxnId="{1B8DFCF5-2371-4AF2-A69F-7D0593F693A9}">
      <dgm:prSet/>
      <dgm:spPr/>
      <dgm:t>
        <a:bodyPr/>
        <a:lstStyle/>
        <a:p>
          <a:endParaRPr lang="sr-Latn-BA"/>
        </a:p>
      </dgm:t>
    </dgm:pt>
    <dgm:pt modelId="{90A58E5F-6EF8-49AB-8092-5414D5E0538B}">
      <dgm:prSet phldrT="[Text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BA" dirty="0" smtClean="0"/>
            <a:t>НЕСПЕЦИФИЧНА</a:t>
          </a:r>
        </a:p>
        <a:p>
          <a:r>
            <a:rPr lang="sr-Cyrl-BA" dirty="0" smtClean="0"/>
            <a:t>(УРОЂЕНА)</a:t>
          </a:r>
        </a:p>
      </dgm:t>
    </dgm:pt>
    <dgm:pt modelId="{E0858823-37A0-406C-9F8A-6E52F3677B51}" type="parTrans" cxnId="{FC04183D-A072-44EA-AE4B-A3147815771A}">
      <dgm:prSet/>
      <dgm:spPr/>
      <dgm:t>
        <a:bodyPr/>
        <a:lstStyle/>
        <a:p>
          <a:endParaRPr lang="sr-Latn-BA"/>
        </a:p>
      </dgm:t>
    </dgm:pt>
    <dgm:pt modelId="{A2B7932D-FCDC-4AF9-98B9-0DF065E38274}" type="sibTrans" cxnId="{FC04183D-A072-44EA-AE4B-A3147815771A}">
      <dgm:prSet/>
      <dgm:spPr/>
      <dgm:t>
        <a:bodyPr/>
        <a:lstStyle/>
        <a:p>
          <a:endParaRPr lang="sr-Latn-BA"/>
        </a:p>
      </dgm:t>
    </dgm:pt>
    <dgm:pt modelId="{A490F6D0-0DCC-4B1A-8427-0EDCDAF6A790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BA" dirty="0" smtClean="0"/>
            <a:t>СПЕЦИФИЧНА</a:t>
          </a:r>
        </a:p>
        <a:p>
          <a:r>
            <a:rPr lang="sr-Cyrl-BA" dirty="0" smtClean="0"/>
            <a:t>(СТЕЧЕНА)</a:t>
          </a:r>
        </a:p>
      </dgm:t>
    </dgm:pt>
    <dgm:pt modelId="{1323D33F-0D60-4DEA-9F83-259817D6158A}" type="sibTrans" cxnId="{239C16D9-CD43-4FDB-839B-5972DBF9E067}">
      <dgm:prSet/>
      <dgm:spPr/>
      <dgm:t>
        <a:bodyPr/>
        <a:lstStyle/>
        <a:p>
          <a:endParaRPr lang="sr-Latn-BA"/>
        </a:p>
      </dgm:t>
    </dgm:pt>
    <dgm:pt modelId="{D10F848C-D19E-4566-9A92-50ECCA22E9CB}" type="parTrans" cxnId="{239C16D9-CD43-4FDB-839B-5972DBF9E067}">
      <dgm:prSet/>
      <dgm:spPr/>
      <dgm:t>
        <a:bodyPr/>
        <a:lstStyle/>
        <a:p>
          <a:endParaRPr lang="sr-Latn-BA"/>
        </a:p>
      </dgm:t>
    </dgm:pt>
    <dgm:pt modelId="{54711724-F9AE-47E6-A75F-011CF062D6DA}" type="pres">
      <dgm:prSet presAssocID="{99824CFE-B365-48FB-8B21-1F579D95C35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r-Latn-BA"/>
        </a:p>
      </dgm:t>
    </dgm:pt>
    <dgm:pt modelId="{64A2A305-56E3-44D3-938E-D525EFC6C8B1}" type="pres">
      <dgm:prSet presAssocID="{F0AE36E4-472C-4695-9EE8-C52FF0441528}" presName="root" presStyleCnt="0"/>
      <dgm:spPr/>
    </dgm:pt>
    <dgm:pt modelId="{A530EAC1-C422-4DB1-9CAC-CDF51E636B12}" type="pres">
      <dgm:prSet presAssocID="{F0AE36E4-472C-4695-9EE8-C52FF0441528}" presName="rootComposite" presStyleCnt="0"/>
      <dgm:spPr/>
    </dgm:pt>
    <dgm:pt modelId="{C4485E24-83FD-4DC1-8032-11B84BF9F3A3}" type="pres">
      <dgm:prSet presAssocID="{F0AE36E4-472C-4695-9EE8-C52FF0441528}" presName="rootText" presStyleLbl="node1" presStyleIdx="0" presStyleCnt="1"/>
      <dgm:spPr/>
      <dgm:t>
        <a:bodyPr/>
        <a:lstStyle/>
        <a:p>
          <a:endParaRPr lang="sr-Latn-BA"/>
        </a:p>
      </dgm:t>
    </dgm:pt>
    <dgm:pt modelId="{A844F73B-BE11-44E6-A8C9-FD89BFF043A6}" type="pres">
      <dgm:prSet presAssocID="{F0AE36E4-472C-4695-9EE8-C52FF0441528}" presName="rootConnector" presStyleLbl="node1" presStyleIdx="0" presStyleCnt="1"/>
      <dgm:spPr/>
      <dgm:t>
        <a:bodyPr/>
        <a:lstStyle/>
        <a:p>
          <a:endParaRPr lang="sr-Latn-BA"/>
        </a:p>
      </dgm:t>
    </dgm:pt>
    <dgm:pt modelId="{B364A4AA-5636-4E76-B1F7-9D6BDF698098}" type="pres">
      <dgm:prSet presAssocID="{F0AE36E4-472C-4695-9EE8-C52FF0441528}" presName="childShape" presStyleCnt="0"/>
      <dgm:spPr/>
    </dgm:pt>
    <dgm:pt modelId="{E02E49DE-D24B-4516-B252-46C09918416A}" type="pres">
      <dgm:prSet presAssocID="{E0858823-37A0-406C-9F8A-6E52F3677B51}" presName="Name13" presStyleLbl="parChTrans1D2" presStyleIdx="0" presStyleCnt="2"/>
      <dgm:spPr/>
      <dgm:t>
        <a:bodyPr/>
        <a:lstStyle/>
        <a:p>
          <a:endParaRPr lang="sr-Latn-BA"/>
        </a:p>
      </dgm:t>
    </dgm:pt>
    <dgm:pt modelId="{C8069E19-69C2-41F4-9ACF-1A6AA92FD1A6}" type="pres">
      <dgm:prSet presAssocID="{90A58E5F-6EF8-49AB-8092-5414D5E0538B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sr-Latn-BA"/>
        </a:p>
      </dgm:t>
    </dgm:pt>
    <dgm:pt modelId="{196AA57C-317E-43B3-A607-B4D12A9FEB99}" type="pres">
      <dgm:prSet presAssocID="{D10F848C-D19E-4566-9A92-50ECCA22E9CB}" presName="Name13" presStyleLbl="parChTrans1D2" presStyleIdx="1" presStyleCnt="2"/>
      <dgm:spPr/>
      <dgm:t>
        <a:bodyPr/>
        <a:lstStyle/>
        <a:p>
          <a:endParaRPr lang="sr-Latn-BA"/>
        </a:p>
      </dgm:t>
    </dgm:pt>
    <dgm:pt modelId="{2795F699-B0EC-4E17-B342-77FE939D1762}" type="pres">
      <dgm:prSet presAssocID="{A490F6D0-0DCC-4B1A-8427-0EDCDAF6A790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sr-Latn-BA"/>
        </a:p>
      </dgm:t>
    </dgm:pt>
  </dgm:ptLst>
  <dgm:cxnLst>
    <dgm:cxn modelId="{27EA5BA0-4E24-4C66-9D9E-414D9EABD6BE}" type="presOf" srcId="{F0AE36E4-472C-4695-9EE8-C52FF0441528}" destId="{C4485E24-83FD-4DC1-8032-11B84BF9F3A3}" srcOrd="0" destOrd="0" presId="urn:microsoft.com/office/officeart/2005/8/layout/hierarchy3"/>
    <dgm:cxn modelId="{239C16D9-CD43-4FDB-839B-5972DBF9E067}" srcId="{F0AE36E4-472C-4695-9EE8-C52FF0441528}" destId="{A490F6D0-0DCC-4B1A-8427-0EDCDAF6A790}" srcOrd="1" destOrd="0" parTransId="{D10F848C-D19E-4566-9A92-50ECCA22E9CB}" sibTransId="{1323D33F-0D60-4DEA-9F83-259817D6158A}"/>
    <dgm:cxn modelId="{1B8DFCF5-2371-4AF2-A69F-7D0593F693A9}" srcId="{99824CFE-B365-48FB-8B21-1F579D95C350}" destId="{F0AE36E4-472C-4695-9EE8-C52FF0441528}" srcOrd="0" destOrd="0" parTransId="{EF20162A-93E6-4E72-B2CA-B672B3CB35A3}" sibTransId="{2837E8F8-30A0-403C-8D8C-C009B7706B60}"/>
    <dgm:cxn modelId="{7DD4906B-F750-466A-9383-C8A6C174A2E7}" type="presOf" srcId="{F0AE36E4-472C-4695-9EE8-C52FF0441528}" destId="{A844F73B-BE11-44E6-A8C9-FD89BFF043A6}" srcOrd="1" destOrd="0" presId="urn:microsoft.com/office/officeart/2005/8/layout/hierarchy3"/>
    <dgm:cxn modelId="{8458CF10-F1B2-4C9F-9C70-3B4121F03655}" type="presOf" srcId="{A490F6D0-0DCC-4B1A-8427-0EDCDAF6A790}" destId="{2795F699-B0EC-4E17-B342-77FE939D1762}" srcOrd="0" destOrd="0" presId="urn:microsoft.com/office/officeart/2005/8/layout/hierarchy3"/>
    <dgm:cxn modelId="{EFEA1B95-692E-45F2-AFAC-B6A6527C0A55}" type="presOf" srcId="{90A58E5F-6EF8-49AB-8092-5414D5E0538B}" destId="{C8069E19-69C2-41F4-9ACF-1A6AA92FD1A6}" srcOrd="0" destOrd="0" presId="urn:microsoft.com/office/officeart/2005/8/layout/hierarchy3"/>
    <dgm:cxn modelId="{FC83F7FB-472B-4C07-B96B-5CCEEEA982CB}" type="presOf" srcId="{E0858823-37A0-406C-9F8A-6E52F3677B51}" destId="{E02E49DE-D24B-4516-B252-46C09918416A}" srcOrd="0" destOrd="0" presId="urn:microsoft.com/office/officeart/2005/8/layout/hierarchy3"/>
    <dgm:cxn modelId="{2C784176-9E33-4876-92C3-DE137BDD2F4D}" type="presOf" srcId="{D10F848C-D19E-4566-9A92-50ECCA22E9CB}" destId="{196AA57C-317E-43B3-A607-B4D12A9FEB99}" srcOrd="0" destOrd="0" presId="urn:microsoft.com/office/officeart/2005/8/layout/hierarchy3"/>
    <dgm:cxn modelId="{FC04183D-A072-44EA-AE4B-A3147815771A}" srcId="{F0AE36E4-472C-4695-9EE8-C52FF0441528}" destId="{90A58E5F-6EF8-49AB-8092-5414D5E0538B}" srcOrd="0" destOrd="0" parTransId="{E0858823-37A0-406C-9F8A-6E52F3677B51}" sibTransId="{A2B7932D-FCDC-4AF9-98B9-0DF065E38274}"/>
    <dgm:cxn modelId="{AE759FCD-069A-4852-999C-95BE5EBCC730}" type="presOf" srcId="{99824CFE-B365-48FB-8B21-1F579D95C350}" destId="{54711724-F9AE-47E6-A75F-011CF062D6DA}" srcOrd="0" destOrd="0" presId="urn:microsoft.com/office/officeart/2005/8/layout/hierarchy3"/>
    <dgm:cxn modelId="{31D8A61C-4BF3-4458-9B22-1BDD98ABA031}" type="presParOf" srcId="{54711724-F9AE-47E6-A75F-011CF062D6DA}" destId="{64A2A305-56E3-44D3-938E-D525EFC6C8B1}" srcOrd="0" destOrd="0" presId="urn:microsoft.com/office/officeart/2005/8/layout/hierarchy3"/>
    <dgm:cxn modelId="{CC969A11-F31D-406C-9241-003359C46BF0}" type="presParOf" srcId="{64A2A305-56E3-44D3-938E-D525EFC6C8B1}" destId="{A530EAC1-C422-4DB1-9CAC-CDF51E636B12}" srcOrd="0" destOrd="0" presId="urn:microsoft.com/office/officeart/2005/8/layout/hierarchy3"/>
    <dgm:cxn modelId="{E5C8EABE-20ED-4D4C-8D7E-2CE3D8971487}" type="presParOf" srcId="{A530EAC1-C422-4DB1-9CAC-CDF51E636B12}" destId="{C4485E24-83FD-4DC1-8032-11B84BF9F3A3}" srcOrd="0" destOrd="0" presId="urn:microsoft.com/office/officeart/2005/8/layout/hierarchy3"/>
    <dgm:cxn modelId="{6F646E5A-5020-4181-91C7-1DF9C5BCC44A}" type="presParOf" srcId="{A530EAC1-C422-4DB1-9CAC-CDF51E636B12}" destId="{A844F73B-BE11-44E6-A8C9-FD89BFF043A6}" srcOrd="1" destOrd="0" presId="urn:microsoft.com/office/officeart/2005/8/layout/hierarchy3"/>
    <dgm:cxn modelId="{8FCA0650-238C-4DEC-B53C-E1F3CD1EC422}" type="presParOf" srcId="{64A2A305-56E3-44D3-938E-D525EFC6C8B1}" destId="{B364A4AA-5636-4E76-B1F7-9D6BDF698098}" srcOrd="1" destOrd="0" presId="urn:microsoft.com/office/officeart/2005/8/layout/hierarchy3"/>
    <dgm:cxn modelId="{F4534A0B-B62E-40C2-AEDD-1AB9C1C9DCC1}" type="presParOf" srcId="{B364A4AA-5636-4E76-B1F7-9D6BDF698098}" destId="{E02E49DE-D24B-4516-B252-46C09918416A}" srcOrd="0" destOrd="0" presId="urn:microsoft.com/office/officeart/2005/8/layout/hierarchy3"/>
    <dgm:cxn modelId="{8244860A-C7C7-43F2-97B9-7DFFD18EF958}" type="presParOf" srcId="{B364A4AA-5636-4E76-B1F7-9D6BDF698098}" destId="{C8069E19-69C2-41F4-9ACF-1A6AA92FD1A6}" srcOrd="1" destOrd="0" presId="urn:microsoft.com/office/officeart/2005/8/layout/hierarchy3"/>
    <dgm:cxn modelId="{AD66450A-E996-4065-99B4-8DB0DA1F0852}" type="presParOf" srcId="{B364A4AA-5636-4E76-B1F7-9D6BDF698098}" destId="{196AA57C-317E-43B3-A607-B4D12A9FEB99}" srcOrd="2" destOrd="0" presId="urn:microsoft.com/office/officeart/2005/8/layout/hierarchy3"/>
    <dgm:cxn modelId="{2A3E5D49-7815-41C5-9986-138F20B4F6B1}" type="presParOf" srcId="{B364A4AA-5636-4E76-B1F7-9D6BDF698098}" destId="{2795F699-B0EC-4E17-B342-77FE939D1762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248A70-8001-4BE2-A3DE-0FB33885208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r-Latn-BA"/>
        </a:p>
      </dgm:t>
    </dgm:pt>
    <dgm:pt modelId="{64539894-E19C-4D76-B58F-519708553C00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BA" sz="1100" b="1" dirty="0" smtClean="0"/>
            <a:t>СПЕЦИФИЧНИ ИМУНИТЕТ</a:t>
          </a:r>
          <a:endParaRPr lang="sr-Latn-BA" sz="1100" b="1" dirty="0"/>
        </a:p>
      </dgm:t>
    </dgm:pt>
    <dgm:pt modelId="{634C335B-9B39-4C0C-9F6B-A4AE6C301A7B}" type="parTrans" cxnId="{A7C8B302-951F-4C60-B414-0A81E9769FA3}">
      <dgm:prSet/>
      <dgm:spPr/>
      <dgm:t>
        <a:bodyPr/>
        <a:lstStyle/>
        <a:p>
          <a:endParaRPr lang="sr-Latn-BA"/>
        </a:p>
      </dgm:t>
    </dgm:pt>
    <dgm:pt modelId="{D17D2519-4345-45B3-8E39-F8BF7D50E50E}" type="sibTrans" cxnId="{A7C8B302-951F-4C60-B414-0A81E9769FA3}">
      <dgm:prSet/>
      <dgm:spPr/>
      <dgm:t>
        <a:bodyPr/>
        <a:lstStyle/>
        <a:p>
          <a:endParaRPr lang="sr-Latn-BA"/>
        </a:p>
      </dgm:t>
    </dgm:pt>
    <dgm:pt modelId="{8038FE88-0EE6-4903-B2F6-2808E35F6860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BA" sz="1200" b="1" dirty="0" smtClean="0"/>
            <a:t>СТЕЧЕНИ</a:t>
          </a:r>
          <a:endParaRPr lang="sr-Latn-BA" sz="1200" b="1" dirty="0"/>
        </a:p>
      </dgm:t>
    </dgm:pt>
    <dgm:pt modelId="{6A9501DC-4428-46C3-807E-03FAA398296C}" type="parTrans" cxnId="{802AFE91-4C8D-4BA0-A728-FBE95B15CA95}">
      <dgm:prSet/>
      <dgm:spPr/>
      <dgm:t>
        <a:bodyPr/>
        <a:lstStyle/>
        <a:p>
          <a:endParaRPr lang="sr-Latn-BA"/>
        </a:p>
      </dgm:t>
    </dgm:pt>
    <dgm:pt modelId="{C0861E68-ED1C-46BB-BD50-5C1A7FC8CB0D}" type="sibTrans" cxnId="{802AFE91-4C8D-4BA0-A728-FBE95B15CA95}">
      <dgm:prSet/>
      <dgm:spPr/>
      <dgm:t>
        <a:bodyPr/>
        <a:lstStyle/>
        <a:p>
          <a:endParaRPr lang="sr-Latn-BA"/>
        </a:p>
      </dgm:t>
    </dgm:pt>
    <dgm:pt modelId="{03B93D4C-21B8-4299-89BA-500AA9DC9A55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sr-Cyrl-BA" sz="1200" b="1" dirty="0" smtClean="0"/>
        </a:p>
        <a:p>
          <a:r>
            <a:rPr lang="sr-Cyrl-BA" sz="1200" b="1" dirty="0" smtClean="0"/>
            <a:t>ПРИРОДНИ</a:t>
          </a:r>
        </a:p>
        <a:p>
          <a:endParaRPr lang="sr-Cyrl-BA" sz="1200" b="1" dirty="0" smtClean="0"/>
        </a:p>
        <a:p>
          <a:endParaRPr lang="sr-Latn-BA" sz="700" b="1" dirty="0"/>
        </a:p>
      </dgm:t>
    </dgm:pt>
    <dgm:pt modelId="{FE31C5EE-4E35-48D1-8071-E01E44B440ED}" type="parTrans" cxnId="{6E1131B8-F3BF-47BB-AF38-E28256F2EB1A}">
      <dgm:prSet/>
      <dgm:spPr/>
      <dgm:t>
        <a:bodyPr/>
        <a:lstStyle/>
        <a:p>
          <a:endParaRPr lang="sr-Latn-BA"/>
        </a:p>
      </dgm:t>
    </dgm:pt>
    <dgm:pt modelId="{0FB3E251-765C-43B5-AFC5-AEF430E8685A}" type="sibTrans" cxnId="{6E1131B8-F3BF-47BB-AF38-E28256F2EB1A}">
      <dgm:prSet/>
      <dgm:spPr/>
      <dgm:t>
        <a:bodyPr/>
        <a:lstStyle/>
        <a:p>
          <a:endParaRPr lang="sr-Latn-BA"/>
        </a:p>
      </dgm:t>
    </dgm:pt>
    <dgm:pt modelId="{9FFD4F92-9478-409E-A30C-ADFDEAB3CF9C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BA" sz="1200" b="1" dirty="0" smtClean="0"/>
            <a:t>УРОЂЕНИ</a:t>
          </a:r>
          <a:endParaRPr lang="sr-Latn-BA" sz="1200" b="1" dirty="0"/>
        </a:p>
      </dgm:t>
    </dgm:pt>
    <dgm:pt modelId="{ABEA2973-3977-4DA6-9465-1536454E64D2}" type="parTrans" cxnId="{EEBB06DB-F662-41B0-8B31-5391BEC14003}">
      <dgm:prSet/>
      <dgm:spPr/>
      <dgm:t>
        <a:bodyPr/>
        <a:lstStyle/>
        <a:p>
          <a:endParaRPr lang="sr-Latn-BA"/>
        </a:p>
      </dgm:t>
    </dgm:pt>
    <dgm:pt modelId="{A91785EE-ABBF-4372-9315-F85921FF2D0C}" type="sibTrans" cxnId="{EEBB06DB-F662-41B0-8B31-5391BEC14003}">
      <dgm:prSet/>
      <dgm:spPr/>
      <dgm:t>
        <a:bodyPr/>
        <a:lstStyle/>
        <a:p>
          <a:endParaRPr lang="sr-Latn-BA"/>
        </a:p>
      </dgm:t>
    </dgm:pt>
    <dgm:pt modelId="{FB14F497-101F-4779-AD4F-CC632AA6C5A3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BA" b="1" dirty="0" smtClean="0"/>
            <a:t>ВЈЕШТАЧКИ</a:t>
          </a:r>
          <a:endParaRPr lang="sr-Latn-BA" b="1" dirty="0"/>
        </a:p>
      </dgm:t>
    </dgm:pt>
    <dgm:pt modelId="{E7FC5677-C800-4BB1-B356-C4CB69ECCFE5}" type="parTrans" cxnId="{2C57E641-1DF4-4104-9C85-B133FF969824}">
      <dgm:prSet/>
      <dgm:spPr/>
      <dgm:t>
        <a:bodyPr/>
        <a:lstStyle/>
        <a:p>
          <a:endParaRPr lang="sr-Latn-BA"/>
        </a:p>
      </dgm:t>
    </dgm:pt>
    <dgm:pt modelId="{530E37B3-8DF7-4EB9-9938-7D355D8C75C5}" type="sibTrans" cxnId="{2C57E641-1DF4-4104-9C85-B133FF969824}">
      <dgm:prSet/>
      <dgm:spPr/>
      <dgm:t>
        <a:bodyPr/>
        <a:lstStyle/>
        <a:p>
          <a:endParaRPr lang="sr-Latn-BA"/>
        </a:p>
      </dgm:t>
    </dgm:pt>
    <dgm:pt modelId="{FDD1EBC9-0EAB-475E-92D7-568996C83BBB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BA" b="1" dirty="0" smtClean="0"/>
            <a:t>АКТИВАН</a:t>
          </a:r>
        </a:p>
        <a:p>
          <a:r>
            <a:rPr lang="sr-Cyrl-BA" dirty="0" smtClean="0"/>
            <a:t>-</a:t>
          </a:r>
          <a:r>
            <a:rPr lang="sr-Cyrl-BA" b="1" i="1" dirty="0" smtClean="0"/>
            <a:t>вакцинација</a:t>
          </a:r>
          <a:endParaRPr lang="sr-Latn-BA" b="1" i="1" dirty="0"/>
        </a:p>
      </dgm:t>
    </dgm:pt>
    <dgm:pt modelId="{AA0AD9A5-35A4-4EBD-A58C-64277B05B963}" type="parTrans" cxnId="{EA8E0955-CF0F-4575-87D5-FB6A19730EE1}">
      <dgm:prSet/>
      <dgm:spPr/>
      <dgm:t>
        <a:bodyPr/>
        <a:lstStyle/>
        <a:p>
          <a:endParaRPr lang="sr-Latn-BA"/>
        </a:p>
      </dgm:t>
    </dgm:pt>
    <dgm:pt modelId="{FA3B733C-F040-478B-B3E7-D485B52AD8D8}" type="sibTrans" cxnId="{EA8E0955-CF0F-4575-87D5-FB6A19730EE1}">
      <dgm:prSet/>
      <dgm:spPr/>
      <dgm:t>
        <a:bodyPr/>
        <a:lstStyle/>
        <a:p>
          <a:endParaRPr lang="sr-Latn-BA"/>
        </a:p>
      </dgm:t>
    </dgm:pt>
    <dgm:pt modelId="{E2B72A60-B9E1-41D2-AD98-D94021831599}">
      <dgm:prSet phldrT="[Text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BA" b="1" dirty="0" smtClean="0"/>
            <a:t>ПАСИВАН</a:t>
          </a:r>
        </a:p>
        <a:p>
          <a:r>
            <a:rPr lang="sr-Cyrl-BA" b="1" i="1" dirty="0" smtClean="0"/>
            <a:t>употреба гоових антитијела</a:t>
          </a:r>
          <a:endParaRPr lang="sr-Latn-BA" b="1" i="1" dirty="0"/>
        </a:p>
      </dgm:t>
    </dgm:pt>
    <dgm:pt modelId="{549E24AB-423A-4BE9-BDAC-16F974CCD307}" type="sibTrans" cxnId="{B75CB023-6186-4A8F-ABC5-F33F236F9629}">
      <dgm:prSet/>
      <dgm:spPr/>
      <dgm:t>
        <a:bodyPr/>
        <a:lstStyle/>
        <a:p>
          <a:endParaRPr lang="sr-Latn-BA"/>
        </a:p>
      </dgm:t>
    </dgm:pt>
    <dgm:pt modelId="{75DD364B-42BA-4720-85B0-C1D777B44597}" type="parTrans" cxnId="{B75CB023-6186-4A8F-ABC5-F33F236F9629}">
      <dgm:prSet/>
      <dgm:spPr/>
      <dgm:t>
        <a:bodyPr/>
        <a:lstStyle/>
        <a:p>
          <a:endParaRPr lang="sr-Latn-BA"/>
        </a:p>
      </dgm:t>
    </dgm:pt>
    <dgm:pt modelId="{68B791FF-0142-4102-A551-F09B20FAC3C4}" type="pres">
      <dgm:prSet presAssocID="{98248A70-8001-4BE2-A3DE-0FB33885208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r-Latn-BA"/>
        </a:p>
      </dgm:t>
    </dgm:pt>
    <dgm:pt modelId="{2478C2F4-25AB-49EA-959D-313105945992}" type="pres">
      <dgm:prSet presAssocID="{64539894-E19C-4D76-B58F-519708553C00}" presName="hierRoot1" presStyleCnt="0"/>
      <dgm:spPr/>
    </dgm:pt>
    <dgm:pt modelId="{9BCF2A65-195F-4956-9AEB-9A8F7981B5E5}" type="pres">
      <dgm:prSet presAssocID="{64539894-E19C-4D76-B58F-519708553C00}" presName="composite" presStyleCnt="0"/>
      <dgm:spPr/>
    </dgm:pt>
    <dgm:pt modelId="{6F90D0B2-3081-47D8-A298-61DDFB76B4A5}" type="pres">
      <dgm:prSet presAssocID="{64539894-E19C-4D76-B58F-519708553C00}" presName="background" presStyleLbl="node0" presStyleIdx="0" presStyleCnt="1"/>
      <dgm:spPr/>
    </dgm:pt>
    <dgm:pt modelId="{3B2A3B60-15F8-4350-A549-CC2DBFA8F333}" type="pres">
      <dgm:prSet presAssocID="{64539894-E19C-4D76-B58F-519708553C00}" presName="text" presStyleLbl="fgAcc0" presStyleIdx="0" presStyleCnt="1" custLinFactNeighborX="5227" custLinFactNeighborY="5513">
        <dgm:presLayoutVars>
          <dgm:chPref val="3"/>
        </dgm:presLayoutVars>
      </dgm:prSet>
      <dgm:spPr/>
      <dgm:t>
        <a:bodyPr/>
        <a:lstStyle/>
        <a:p>
          <a:endParaRPr lang="sr-Latn-BA"/>
        </a:p>
      </dgm:t>
    </dgm:pt>
    <dgm:pt modelId="{35FD628E-9CDF-4772-8539-0FD236D5475B}" type="pres">
      <dgm:prSet presAssocID="{64539894-E19C-4D76-B58F-519708553C00}" presName="hierChild2" presStyleCnt="0"/>
      <dgm:spPr/>
    </dgm:pt>
    <dgm:pt modelId="{BFCEB51A-3F9E-4BAA-BF94-560998F3580D}" type="pres">
      <dgm:prSet presAssocID="{6A9501DC-4428-46C3-807E-03FAA398296C}" presName="Name10" presStyleLbl="parChTrans1D2" presStyleIdx="0" presStyleCnt="2"/>
      <dgm:spPr/>
      <dgm:t>
        <a:bodyPr/>
        <a:lstStyle/>
        <a:p>
          <a:endParaRPr lang="sr-Latn-BA"/>
        </a:p>
      </dgm:t>
    </dgm:pt>
    <dgm:pt modelId="{F52C8428-B17E-45D8-8E74-BFBAE3797DD9}" type="pres">
      <dgm:prSet presAssocID="{8038FE88-0EE6-4903-B2F6-2808E35F6860}" presName="hierRoot2" presStyleCnt="0"/>
      <dgm:spPr/>
    </dgm:pt>
    <dgm:pt modelId="{E9674A13-6055-4BB4-BB2E-32ED16967D4C}" type="pres">
      <dgm:prSet presAssocID="{8038FE88-0EE6-4903-B2F6-2808E35F6860}" presName="composite2" presStyleCnt="0"/>
      <dgm:spPr/>
    </dgm:pt>
    <dgm:pt modelId="{934256DE-D542-4F9A-8B5F-C1D414DAD20E}" type="pres">
      <dgm:prSet presAssocID="{8038FE88-0EE6-4903-B2F6-2808E35F6860}" presName="background2" presStyleLbl="node2" presStyleIdx="0" presStyleCnt="2"/>
      <dgm:spPr/>
    </dgm:pt>
    <dgm:pt modelId="{4FD0CE72-C928-4420-BE98-FD97958576DF}" type="pres">
      <dgm:prSet presAssocID="{8038FE88-0EE6-4903-B2F6-2808E35F6860}" presName="text2" presStyleLbl="fgAcc2" presStyleIdx="0" presStyleCnt="2" custLinFactNeighborX="-15697" custLinFactNeighborY="-15998">
        <dgm:presLayoutVars>
          <dgm:chPref val="3"/>
        </dgm:presLayoutVars>
      </dgm:prSet>
      <dgm:spPr/>
      <dgm:t>
        <a:bodyPr/>
        <a:lstStyle/>
        <a:p>
          <a:endParaRPr lang="sr-Latn-BA"/>
        </a:p>
      </dgm:t>
    </dgm:pt>
    <dgm:pt modelId="{17E8FEA3-6C8F-4DDB-A121-A63A06C57285}" type="pres">
      <dgm:prSet presAssocID="{8038FE88-0EE6-4903-B2F6-2808E35F6860}" presName="hierChild3" presStyleCnt="0"/>
      <dgm:spPr/>
    </dgm:pt>
    <dgm:pt modelId="{1F9A1AF9-3845-418D-B34D-E04CF2B7F849}" type="pres">
      <dgm:prSet presAssocID="{FE31C5EE-4E35-48D1-8071-E01E44B440ED}" presName="Name17" presStyleLbl="parChTrans1D3" presStyleIdx="0" presStyleCnt="2"/>
      <dgm:spPr/>
      <dgm:t>
        <a:bodyPr/>
        <a:lstStyle/>
        <a:p>
          <a:endParaRPr lang="sr-Latn-BA"/>
        </a:p>
      </dgm:t>
    </dgm:pt>
    <dgm:pt modelId="{D4904032-92ED-4B87-9FB4-725EEF6AD378}" type="pres">
      <dgm:prSet presAssocID="{03B93D4C-21B8-4299-89BA-500AA9DC9A55}" presName="hierRoot3" presStyleCnt="0"/>
      <dgm:spPr/>
    </dgm:pt>
    <dgm:pt modelId="{3F8336D1-A2B2-4199-946B-7DC2B886B54E}" type="pres">
      <dgm:prSet presAssocID="{03B93D4C-21B8-4299-89BA-500AA9DC9A55}" presName="composite3" presStyleCnt="0"/>
      <dgm:spPr/>
    </dgm:pt>
    <dgm:pt modelId="{F6C72239-B77D-4C5A-9619-B9A052BF8FF4}" type="pres">
      <dgm:prSet presAssocID="{03B93D4C-21B8-4299-89BA-500AA9DC9A55}" presName="background3" presStyleLbl="node3" presStyleIdx="0" presStyleCnt="2"/>
      <dgm:spPr/>
    </dgm:pt>
    <dgm:pt modelId="{80C8BBD3-D135-4C63-8E59-FCA36F5E434A}" type="pres">
      <dgm:prSet presAssocID="{03B93D4C-21B8-4299-89BA-500AA9DC9A55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sr-Latn-BA"/>
        </a:p>
      </dgm:t>
    </dgm:pt>
    <dgm:pt modelId="{D1BF56C6-40F8-4E97-B3F6-8817ABBB733C}" type="pres">
      <dgm:prSet presAssocID="{03B93D4C-21B8-4299-89BA-500AA9DC9A55}" presName="hierChild4" presStyleCnt="0"/>
      <dgm:spPr/>
    </dgm:pt>
    <dgm:pt modelId="{A584626A-14F6-415B-A2DF-7EC016B14234}" type="pres">
      <dgm:prSet presAssocID="{E7FC5677-C800-4BB1-B356-C4CB69ECCFE5}" presName="Name17" presStyleLbl="parChTrans1D3" presStyleIdx="1" presStyleCnt="2"/>
      <dgm:spPr/>
      <dgm:t>
        <a:bodyPr/>
        <a:lstStyle/>
        <a:p>
          <a:endParaRPr lang="sr-Latn-BA"/>
        </a:p>
      </dgm:t>
    </dgm:pt>
    <dgm:pt modelId="{39AA7099-F28D-420B-A85C-9005FA2E3FF6}" type="pres">
      <dgm:prSet presAssocID="{FB14F497-101F-4779-AD4F-CC632AA6C5A3}" presName="hierRoot3" presStyleCnt="0"/>
      <dgm:spPr/>
    </dgm:pt>
    <dgm:pt modelId="{66FC924A-C468-4D38-B670-2E5A83D3C0E1}" type="pres">
      <dgm:prSet presAssocID="{FB14F497-101F-4779-AD4F-CC632AA6C5A3}" presName="composite3" presStyleCnt="0"/>
      <dgm:spPr/>
    </dgm:pt>
    <dgm:pt modelId="{7A53DC18-61B8-4142-94BE-72061E0870F8}" type="pres">
      <dgm:prSet presAssocID="{FB14F497-101F-4779-AD4F-CC632AA6C5A3}" presName="background3" presStyleLbl="node3" presStyleIdx="1" presStyleCnt="2"/>
      <dgm:spPr/>
    </dgm:pt>
    <dgm:pt modelId="{2B8F03C3-7B4F-4EE6-AC0F-1743B0050288}" type="pres">
      <dgm:prSet presAssocID="{FB14F497-101F-4779-AD4F-CC632AA6C5A3}" presName="text3" presStyleLbl="fgAcc3" presStyleIdx="1" presStyleCnt="2" custLinFactNeighborX="2330" custLinFactNeighborY="-10581">
        <dgm:presLayoutVars>
          <dgm:chPref val="3"/>
        </dgm:presLayoutVars>
      </dgm:prSet>
      <dgm:spPr/>
      <dgm:t>
        <a:bodyPr/>
        <a:lstStyle/>
        <a:p>
          <a:endParaRPr lang="sr-Latn-BA"/>
        </a:p>
      </dgm:t>
    </dgm:pt>
    <dgm:pt modelId="{D765D6F1-3EDD-45AE-AA13-7C7B6A6066C9}" type="pres">
      <dgm:prSet presAssocID="{FB14F497-101F-4779-AD4F-CC632AA6C5A3}" presName="hierChild4" presStyleCnt="0"/>
      <dgm:spPr/>
    </dgm:pt>
    <dgm:pt modelId="{9A0006D6-D71B-4A23-A408-87C217E2810D}" type="pres">
      <dgm:prSet presAssocID="{AA0AD9A5-35A4-4EBD-A58C-64277B05B963}" presName="Name23" presStyleLbl="parChTrans1D4" presStyleIdx="0" presStyleCnt="2"/>
      <dgm:spPr/>
      <dgm:t>
        <a:bodyPr/>
        <a:lstStyle/>
        <a:p>
          <a:endParaRPr lang="sr-Latn-BA"/>
        </a:p>
      </dgm:t>
    </dgm:pt>
    <dgm:pt modelId="{77349F19-21DC-4CE4-8233-0DAD06AF8D62}" type="pres">
      <dgm:prSet presAssocID="{FDD1EBC9-0EAB-475E-92D7-568996C83BBB}" presName="hierRoot4" presStyleCnt="0"/>
      <dgm:spPr/>
    </dgm:pt>
    <dgm:pt modelId="{4B77FEF9-3DE1-46FA-8293-C1197397AC84}" type="pres">
      <dgm:prSet presAssocID="{FDD1EBC9-0EAB-475E-92D7-568996C83BBB}" presName="composite4" presStyleCnt="0"/>
      <dgm:spPr/>
    </dgm:pt>
    <dgm:pt modelId="{E2E65D53-25D4-46EF-8F96-7C83C49DC6ED}" type="pres">
      <dgm:prSet presAssocID="{FDD1EBC9-0EAB-475E-92D7-568996C83BBB}" presName="background4" presStyleLbl="node4" presStyleIdx="0" presStyleCnt="2"/>
      <dgm:spPr/>
    </dgm:pt>
    <dgm:pt modelId="{2452B9C4-CADF-4E85-9C6D-97F909B08E7C}" type="pres">
      <dgm:prSet presAssocID="{FDD1EBC9-0EAB-475E-92D7-568996C83BBB}" presName="text4" presStyleLbl="fgAcc4" presStyleIdx="0" presStyleCnt="2">
        <dgm:presLayoutVars>
          <dgm:chPref val="3"/>
        </dgm:presLayoutVars>
      </dgm:prSet>
      <dgm:spPr/>
      <dgm:t>
        <a:bodyPr/>
        <a:lstStyle/>
        <a:p>
          <a:endParaRPr lang="sr-Latn-BA"/>
        </a:p>
      </dgm:t>
    </dgm:pt>
    <dgm:pt modelId="{7CBB06B5-EBB9-4465-A7A4-89039FFB74DB}" type="pres">
      <dgm:prSet presAssocID="{FDD1EBC9-0EAB-475E-92D7-568996C83BBB}" presName="hierChild5" presStyleCnt="0"/>
      <dgm:spPr/>
    </dgm:pt>
    <dgm:pt modelId="{B8E31C02-7C06-4A30-B6EB-62240D56A233}" type="pres">
      <dgm:prSet presAssocID="{75DD364B-42BA-4720-85B0-C1D777B44597}" presName="Name23" presStyleLbl="parChTrans1D4" presStyleIdx="1" presStyleCnt="2"/>
      <dgm:spPr/>
      <dgm:t>
        <a:bodyPr/>
        <a:lstStyle/>
        <a:p>
          <a:endParaRPr lang="sr-Latn-BA"/>
        </a:p>
      </dgm:t>
    </dgm:pt>
    <dgm:pt modelId="{47559AED-597A-4034-82CF-D237B7E58CC4}" type="pres">
      <dgm:prSet presAssocID="{E2B72A60-B9E1-41D2-AD98-D94021831599}" presName="hierRoot4" presStyleCnt="0"/>
      <dgm:spPr/>
    </dgm:pt>
    <dgm:pt modelId="{D107B672-506E-4C12-9F84-02BED661F461}" type="pres">
      <dgm:prSet presAssocID="{E2B72A60-B9E1-41D2-AD98-D94021831599}" presName="composite4" presStyleCnt="0"/>
      <dgm:spPr/>
    </dgm:pt>
    <dgm:pt modelId="{EC4D3021-0A99-4708-88BF-8D6BF4004B26}" type="pres">
      <dgm:prSet presAssocID="{E2B72A60-B9E1-41D2-AD98-D94021831599}" presName="background4" presStyleLbl="node4" presStyleIdx="1" presStyleCnt="2"/>
      <dgm:spPr/>
    </dgm:pt>
    <dgm:pt modelId="{AA342F17-1139-4E8A-9A2B-6982BAE525B1}" type="pres">
      <dgm:prSet presAssocID="{E2B72A60-B9E1-41D2-AD98-D94021831599}" presName="text4" presStyleLbl="fgAcc4" presStyleIdx="1" presStyleCnt="2" custLinFactNeighborX="5806" custLinFactNeighborY="1548">
        <dgm:presLayoutVars>
          <dgm:chPref val="3"/>
        </dgm:presLayoutVars>
      </dgm:prSet>
      <dgm:spPr/>
      <dgm:t>
        <a:bodyPr/>
        <a:lstStyle/>
        <a:p>
          <a:endParaRPr lang="sr-Latn-BA"/>
        </a:p>
      </dgm:t>
    </dgm:pt>
    <dgm:pt modelId="{E670D790-6527-4E0C-B469-6E2363CBFEAE}" type="pres">
      <dgm:prSet presAssocID="{E2B72A60-B9E1-41D2-AD98-D94021831599}" presName="hierChild5" presStyleCnt="0"/>
      <dgm:spPr/>
    </dgm:pt>
    <dgm:pt modelId="{967E333C-6EB2-46E5-91EF-0D85BFF441CD}" type="pres">
      <dgm:prSet presAssocID="{ABEA2973-3977-4DA6-9465-1536454E64D2}" presName="Name10" presStyleLbl="parChTrans1D2" presStyleIdx="1" presStyleCnt="2"/>
      <dgm:spPr/>
      <dgm:t>
        <a:bodyPr/>
        <a:lstStyle/>
        <a:p>
          <a:endParaRPr lang="sr-Latn-BA"/>
        </a:p>
      </dgm:t>
    </dgm:pt>
    <dgm:pt modelId="{7221F32E-9903-4AD1-B2E2-91D45D5BC9E2}" type="pres">
      <dgm:prSet presAssocID="{9FFD4F92-9478-409E-A30C-ADFDEAB3CF9C}" presName="hierRoot2" presStyleCnt="0"/>
      <dgm:spPr/>
    </dgm:pt>
    <dgm:pt modelId="{FAA6FC26-A94C-4D1A-B1C3-781B6E655270}" type="pres">
      <dgm:prSet presAssocID="{9FFD4F92-9478-409E-A30C-ADFDEAB3CF9C}" presName="composite2" presStyleCnt="0"/>
      <dgm:spPr/>
    </dgm:pt>
    <dgm:pt modelId="{B7488306-3F8D-4437-94EE-3AFB7D088991}" type="pres">
      <dgm:prSet presAssocID="{9FFD4F92-9478-409E-A30C-ADFDEAB3CF9C}" presName="background2" presStyleLbl="node2" presStyleIdx="1" presStyleCnt="2"/>
      <dgm:spPr/>
    </dgm:pt>
    <dgm:pt modelId="{77802A30-EE7A-4C85-8E51-95BDE6FB7245}" type="pres">
      <dgm:prSet presAssocID="{9FFD4F92-9478-409E-A30C-ADFDEAB3CF9C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sr-Latn-BA"/>
        </a:p>
      </dgm:t>
    </dgm:pt>
    <dgm:pt modelId="{930F57F8-CAA6-4298-BD14-43B4881CF297}" type="pres">
      <dgm:prSet presAssocID="{9FFD4F92-9478-409E-A30C-ADFDEAB3CF9C}" presName="hierChild3" presStyleCnt="0"/>
      <dgm:spPr/>
    </dgm:pt>
  </dgm:ptLst>
  <dgm:cxnLst>
    <dgm:cxn modelId="{EEBB06DB-F662-41B0-8B31-5391BEC14003}" srcId="{64539894-E19C-4D76-B58F-519708553C00}" destId="{9FFD4F92-9478-409E-A30C-ADFDEAB3CF9C}" srcOrd="1" destOrd="0" parTransId="{ABEA2973-3977-4DA6-9465-1536454E64D2}" sibTransId="{A91785EE-ABBF-4372-9315-F85921FF2D0C}"/>
    <dgm:cxn modelId="{6EAC2F24-898A-4394-9B4F-839B84D4AF8A}" type="presOf" srcId="{FE31C5EE-4E35-48D1-8071-E01E44B440ED}" destId="{1F9A1AF9-3845-418D-B34D-E04CF2B7F849}" srcOrd="0" destOrd="0" presId="urn:microsoft.com/office/officeart/2005/8/layout/hierarchy1"/>
    <dgm:cxn modelId="{D13BBE3F-3D10-4A88-AB27-6EDA1DC4A1B2}" type="presOf" srcId="{E7FC5677-C800-4BB1-B356-C4CB69ECCFE5}" destId="{A584626A-14F6-415B-A2DF-7EC016B14234}" srcOrd="0" destOrd="0" presId="urn:microsoft.com/office/officeart/2005/8/layout/hierarchy1"/>
    <dgm:cxn modelId="{802AFE91-4C8D-4BA0-A728-FBE95B15CA95}" srcId="{64539894-E19C-4D76-B58F-519708553C00}" destId="{8038FE88-0EE6-4903-B2F6-2808E35F6860}" srcOrd="0" destOrd="0" parTransId="{6A9501DC-4428-46C3-807E-03FAA398296C}" sibTransId="{C0861E68-ED1C-46BB-BD50-5C1A7FC8CB0D}"/>
    <dgm:cxn modelId="{893F48DD-702A-440E-BFEE-F16A7B183A80}" type="presOf" srcId="{AA0AD9A5-35A4-4EBD-A58C-64277B05B963}" destId="{9A0006D6-D71B-4A23-A408-87C217E2810D}" srcOrd="0" destOrd="0" presId="urn:microsoft.com/office/officeart/2005/8/layout/hierarchy1"/>
    <dgm:cxn modelId="{A7C8B302-951F-4C60-B414-0A81E9769FA3}" srcId="{98248A70-8001-4BE2-A3DE-0FB33885208D}" destId="{64539894-E19C-4D76-B58F-519708553C00}" srcOrd="0" destOrd="0" parTransId="{634C335B-9B39-4C0C-9F6B-A4AE6C301A7B}" sibTransId="{D17D2519-4345-45B3-8E39-F8BF7D50E50E}"/>
    <dgm:cxn modelId="{7FF2981B-CAAE-40FE-B137-68E49751BF53}" type="presOf" srcId="{03B93D4C-21B8-4299-89BA-500AA9DC9A55}" destId="{80C8BBD3-D135-4C63-8E59-FCA36F5E434A}" srcOrd="0" destOrd="0" presId="urn:microsoft.com/office/officeart/2005/8/layout/hierarchy1"/>
    <dgm:cxn modelId="{EE37C67D-3188-4E59-9C0C-E5226692E9E2}" type="presOf" srcId="{6A9501DC-4428-46C3-807E-03FAA398296C}" destId="{BFCEB51A-3F9E-4BAA-BF94-560998F3580D}" srcOrd="0" destOrd="0" presId="urn:microsoft.com/office/officeart/2005/8/layout/hierarchy1"/>
    <dgm:cxn modelId="{B75CB023-6186-4A8F-ABC5-F33F236F9629}" srcId="{FB14F497-101F-4779-AD4F-CC632AA6C5A3}" destId="{E2B72A60-B9E1-41D2-AD98-D94021831599}" srcOrd="1" destOrd="0" parTransId="{75DD364B-42BA-4720-85B0-C1D777B44597}" sibTransId="{549E24AB-423A-4BE9-BDAC-16F974CCD307}"/>
    <dgm:cxn modelId="{0DE5A8B3-95F1-4738-B232-48649D546818}" type="presOf" srcId="{FB14F497-101F-4779-AD4F-CC632AA6C5A3}" destId="{2B8F03C3-7B4F-4EE6-AC0F-1743B0050288}" srcOrd="0" destOrd="0" presId="urn:microsoft.com/office/officeart/2005/8/layout/hierarchy1"/>
    <dgm:cxn modelId="{04DB6969-12AC-4F07-B3A8-841469011872}" type="presOf" srcId="{FDD1EBC9-0EAB-475E-92D7-568996C83BBB}" destId="{2452B9C4-CADF-4E85-9C6D-97F909B08E7C}" srcOrd="0" destOrd="0" presId="urn:microsoft.com/office/officeart/2005/8/layout/hierarchy1"/>
    <dgm:cxn modelId="{F6B9003B-0DC0-4AC4-B968-229AB0FB2E35}" type="presOf" srcId="{64539894-E19C-4D76-B58F-519708553C00}" destId="{3B2A3B60-15F8-4350-A549-CC2DBFA8F333}" srcOrd="0" destOrd="0" presId="urn:microsoft.com/office/officeart/2005/8/layout/hierarchy1"/>
    <dgm:cxn modelId="{D1A8A9AE-13FB-4954-9D1E-41D5588EEE27}" type="presOf" srcId="{ABEA2973-3977-4DA6-9465-1536454E64D2}" destId="{967E333C-6EB2-46E5-91EF-0D85BFF441CD}" srcOrd="0" destOrd="0" presId="urn:microsoft.com/office/officeart/2005/8/layout/hierarchy1"/>
    <dgm:cxn modelId="{926BE938-996B-45BE-ACA1-C5881BF94CA6}" type="presOf" srcId="{75DD364B-42BA-4720-85B0-C1D777B44597}" destId="{B8E31C02-7C06-4A30-B6EB-62240D56A233}" srcOrd="0" destOrd="0" presId="urn:microsoft.com/office/officeart/2005/8/layout/hierarchy1"/>
    <dgm:cxn modelId="{230EFDE9-3949-45ED-8745-5F4BBA2E3BDA}" type="presOf" srcId="{98248A70-8001-4BE2-A3DE-0FB33885208D}" destId="{68B791FF-0142-4102-A551-F09B20FAC3C4}" srcOrd="0" destOrd="0" presId="urn:microsoft.com/office/officeart/2005/8/layout/hierarchy1"/>
    <dgm:cxn modelId="{EA8E0955-CF0F-4575-87D5-FB6A19730EE1}" srcId="{FB14F497-101F-4779-AD4F-CC632AA6C5A3}" destId="{FDD1EBC9-0EAB-475E-92D7-568996C83BBB}" srcOrd="0" destOrd="0" parTransId="{AA0AD9A5-35A4-4EBD-A58C-64277B05B963}" sibTransId="{FA3B733C-F040-478B-B3E7-D485B52AD8D8}"/>
    <dgm:cxn modelId="{B7C3B520-3DF6-4E90-8331-1E6EA7400902}" type="presOf" srcId="{8038FE88-0EE6-4903-B2F6-2808E35F6860}" destId="{4FD0CE72-C928-4420-BE98-FD97958576DF}" srcOrd="0" destOrd="0" presId="urn:microsoft.com/office/officeart/2005/8/layout/hierarchy1"/>
    <dgm:cxn modelId="{2C57E641-1DF4-4104-9C85-B133FF969824}" srcId="{8038FE88-0EE6-4903-B2F6-2808E35F6860}" destId="{FB14F497-101F-4779-AD4F-CC632AA6C5A3}" srcOrd="1" destOrd="0" parTransId="{E7FC5677-C800-4BB1-B356-C4CB69ECCFE5}" sibTransId="{530E37B3-8DF7-4EB9-9938-7D355D8C75C5}"/>
    <dgm:cxn modelId="{6E1131B8-F3BF-47BB-AF38-E28256F2EB1A}" srcId="{8038FE88-0EE6-4903-B2F6-2808E35F6860}" destId="{03B93D4C-21B8-4299-89BA-500AA9DC9A55}" srcOrd="0" destOrd="0" parTransId="{FE31C5EE-4E35-48D1-8071-E01E44B440ED}" sibTransId="{0FB3E251-765C-43B5-AFC5-AEF430E8685A}"/>
    <dgm:cxn modelId="{81C59543-0B34-49FD-8F57-385A091682B5}" type="presOf" srcId="{E2B72A60-B9E1-41D2-AD98-D94021831599}" destId="{AA342F17-1139-4E8A-9A2B-6982BAE525B1}" srcOrd="0" destOrd="0" presId="urn:microsoft.com/office/officeart/2005/8/layout/hierarchy1"/>
    <dgm:cxn modelId="{DF3E18B9-C03B-4220-8881-B3FDB3366F45}" type="presOf" srcId="{9FFD4F92-9478-409E-A30C-ADFDEAB3CF9C}" destId="{77802A30-EE7A-4C85-8E51-95BDE6FB7245}" srcOrd="0" destOrd="0" presId="urn:microsoft.com/office/officeart/2005/8/layout/hierarchy1"/>
    <dgm:cxn modelId="{DB1671E6-BEA6-4C57-83F0-DD2441517668}" type="presParOf" srcId="{68B791FF-0142-4102-A551-F09B20FAC3C4}" destId="{2478C2F4-25AB-49EA-959D-313105945992}" srcOrd="0" destOrd="0" presId="urn:microsoft.com/office/officeart/2005/8/layout/hierarchy1"/>
    <dgm:cxn modelId="{293ED186-7692-4EF9-A3EC-54BDC7EE50EE}" type="presParOf" srcId="{2478C2F4-25AB-49EA-959D-313105945992}" destId="{9BCF2A65-195F-4956-9AEB-9A8F7981B5E5}" srcOrd="0" destOrd="0" presId="urn:microsoft.com/office/officeart/2005/8/layout/hierarchy1"/>
    <dgm:cxn modelId="{6035F591-1585-4FB9-9BE7-28A4A8765226}" type="presParOf" srcId="{9BCF2A65-195F-4956-9AEB-9A8F7981B5E5}" destId="{6F90D0B2-3081-47D8-A298-61DDFB76B4A5}" srcOrd="0" destOrd="0" presId="urn:microsoft.com/office/officeart/2005/8/layout/hierarchy1"/>
    <dgm:cxn modelId="{93D1D30B-6F2C-4DA9-8728-CCB056A9CFE8}" type="presParOf" srcId="{9BCF2A65-195F-4956-9AEB-9A8F7981B5E5}" destId="{3B2A3B60-15F8-4350-A549-CC2DBFA8F333}" srcOrd="1" destOrd="0" presId="urn:microsoft.com/office/officeart/2005/8/layout/hierarchy1"/>
    <dgm:cxn modelId="{17C3D2BB-68DD-49C3-AC8B-60CCBE5B8DF5}" type="presParOf" srcId="{2478C2F4-25AB-49EA-959D-313105945992}" destId="{35FD628E-9CDF-4772-8539-0FD236D5475B}" srcOrd="1" destOrd="0" presId="urn:microsoft.com/office/officeart/2005/8/layout/hierarchy1"/>
    <dgm:cxn modelId="{B5153344-7A5A-4567-A93F-892E4D36F1F4}" type="presParOf" srcId="{35FD628E-9CDF-4772-8539-0FD236D5475B}" destId="{BFCEB51A-3F9E-4BAA-BF94-560998F3580D}" srcOrd="0" destOrd="0" presId="urn:microsoft.com/office/officeart/2005/8/layout/hierarchy1"/>
    <dgm:cxn modelId="{8B7640B8-0C13-4DD0-990F-2BC335EB1A4F}" type="presParOf" srcId="{35FD628E-9CDF-4772-8539-0FD236D5475B}" destId="{F52C8428-B17E-45D8-8E74-BFBAE3797DD9}" srcOrd="1" destOrd="0" presId="urn:microsoft.com/office/officeart/2005/8/layout/hierarchy1"/>
    <dgm:cxn modelId="{CD21B219-0FBD-4145-B5E8-B323F2D8D048}" type="presParOf" srcId="{F52C8428-B17E-45D8-8E74-BFBAE3797DD9}" destId="{E9674A13-6055-4BB4-BB2E-32ED16967D4C}" srcOrd="0" destOrd="0" presId="urn:microsoft.com/office/officeart/2005/8/layout/hierarchy1"/>
    <dgm:cxn modelId="{7A504BE3-1ABE-4F0A-AD13-50A2CB4194CB}" type="presParOf" srcId="{E9674A13-6055-4BB4-BB2E-32ED16967D4C}" destId="{934256DE-D542-4F9A-8B5F-C1D414DAD20E}" srcOrd="0" destOrd="0" presId="urn:microsoft.com/office/officeart/2005/8/layout/hierarchy1"/>
    <dgm:cxn modelId="{151368B1-9094-4B49-9B7C-4A8A207B6209}" type="presParOf" srcId="{E9674A13-6055-4BB4-BB2E-32ED16967D4C}" destId="{4FD0CE72-C928-4420-BE98-FD97958576DF}" srcOrd="1" destOrd="0" presId="urn:microsoft.com/office/officeart/2005/8/layout/hierarchy1"/>
    <dgm:cxn modelId="{32586641-ACA3-4A14-ABED-7CBF45BED044}" type="presParOf" srcId="{F52C8428-B17E-45D8-8E74-BFBAE3797DD9}" destId="{17E8FEA3-6C8F-4DDB-A121-A63A06C57285}" srcOrd="1" destOrd="0" presId="urn:microsoft.com/office/officeart/2005/8/layout/hierarchy1"/>
    <dgm:cxn modelId="{ED9581C7-C27B-4954-8871-FB55DACBE547}" type="presParOf" srcId="{17E8FEA3-6C8F-4DDB-A121-A63A06C57285}" destId="{1F9A1AF9-3845-418D-B34D-E04CF2B7F849}" srcOrd="0" destOrd="0" presId="urn:microsoft.com/office/officeart/2005/8/layout/hierarchy1"/>
    <dgm:cxn modelId="{956BADD5-FA51-49F7-B3AA-F3B9655878D7}" type="presParOf" srcId="{17E8FEA3-6C8F-4DDB-A121-A63A06C57285}" destId="{D4904032-92ED-4B87-9FB4-725EEF6AD378}" srcOrd="1" destOrd="0" presId="urn:microsoft.com/office/officeart/2005/8/layout/hierarchy1"/>
    <dgm:cxn modelId="{86382641-8B48-476F-915F-C7D64E9A6033}" type="presParOf" srcId="{D4904032-92ED-4B87-9FB4-725EEF6AD378}" destId="{3F8336D1-A2B2-4199-946B-7DC2B886B54E}" srcOrd="0" destOrd="0" presId="urn:microsoft.com/office/officeart/2005/8/layout/hierarchy1"/>
    <dgm:cxn modelId="{C50D68F4-3D9A-4487-AF69-8439A2CC7E79}" type="presParOf" srcId="{3F8336D1-A2B2-4199-946B-7DC2B886B54E}" destId="{F6C72239-B77D-4C5A-9619-B9A052BF8FF4}" srcOrd="0" destOrd="0" presId="urn:microsoft.com/office/officeart/2005/8/layout/hierarchy1"/>
    <dgm:cxn modelId="{F3F4D041-571E-4319-A714-E4EADEDD01F5}" type="presParOf" srcId="{3F8336D1-A2B2-4199-946B-7DC2B886B54E}" destId="{80C8BBD3-D135-4C63-8E59-FCA36F5E434A}" srcOrd="1" destOrd="0" presId="urn:microsoft.com/office/officeart/2005/8/layout/hierarchy1"/>
    <dgm:cxn modelId="{3FD00BB5-DB97-4A48-9605-BF2115ABF53E}" type="presParOf" srcId="{D4904032-92ED-4B87-9FB4-725EEF6AD378}" destId="{D1BF56C6-40F8-4E97-B3F6-8817ABBB733C}" srcOrd="1" destOrd="0" presId="urn:microsoft.com/office/officeart/2005/8/layout/hierarchy1"/>
    <dgm:cxn modelId="{F427B0D2-742D-437E-84E0-1E5E8A5081AF}" type="presParOf" srcId="{17E8FEA3-6C8F-4DDB-A121-A63A06C57285}" destId="{A584626A-14F6-415B-A2DF-7EC016B14234}" srcOrd="2" destOrd="0" presId="urn:microsoft.com/office/officeart/2005/8/layout/hierarchy1"/>
    <dgm:cxn modelId="{CDD39A47-8E26-4C30-A328-9B8E0BCBBCD7}" type="presParOf" srcId="{17E8FEA3-6C8F-4DDB-A121-A63A06C57285}" destId="{39AA7099-F28D-420B-A85C-9005FA2E3FF6}" srcOrd="3" destOrd="0" presId="urn:microsoft.com/office/officeart/2005/8/layout/hierarchy1"/>
    <dgm:cxn modelId="{6708EAB7-57E3-485D-9048-728E92F42D7C}" type="presParOf" srcId="{39AA7099-F28D-420B-A85C-9005FA2E3FF6}" destId="{66FC924A-C468-4D38-B670-2E5A83D3C0E1}" srcOrd="0" destOrd="0" presId="urn:microsoft.com/office/officeart/2005/8/layout/hierarchy1"/>
    <dgm:cxn modelId="{82E8E108-6CD2-4109-9C53-7DCCF1A4A323}" type="presParOf" srcId="{66FC924A-C468-4D38-B670-2E5A83D3C0E1}" destId="{7A53DC18-61B8-4142-94BE-72061E0870F8}" srcOrd="0" destOrd="0" presId="urn:microsoft.com/office/officeart/2005/8/layout/hierarchy1"/>
    <dgm:cxn modelId="{CCA81A5C-4984-4397-BC47-8D3428126F75}" type="presParOf" srcId="{66FC924A-C468-4D38-B670-2E5A83D3C0E1}" destId="{2B8F03C3-7B4F-4EE6-AC0F-1743B0050288}" srcOrd="1" destOrd="0" presId="urn:microsoft.com/office/officeart/2005/8/layout/hierarchy1"/>
    <dgm:cxn modelId="{6B9C5D96-1481-4E13-929F-99645772DE23}" type="presParOf" srcId="{39AA7099-F28D-420B-A85C-9005FA2E3FF6}" destId="{D765D6F1-3EDD-45AE-AA13-7C7B6A6066C9}" srcOrd="1" destOrd="0" presId="urn:microsoft.com/office/officeart/2005/8/layout/hierarchy1"/>
    <dgm:cxn modelId="{7E45674E-3F8D-4138-9320-B308CA987005}" type="presParOf" srcId="{D765D6F1-3EDD-45AE-AA13-7C7B6A6066C9}" destId="{9A0006D6-D71B-4A23-A408-87C217E2810D}" srcOrd="0" destOrd="0" presId="urn:microsoft.com/office/officeart/2005/8/layout/hierarchy1"/>
    <dgm:cxn modelId="{FBFAC9D4-345B-45E7-80F7-7FA6D209D1CB}" type="presParOf" srcId="{D765D6F1-3EDD-45AE-AA13-7C7B6A6066C9}" destId="{77349F19-21DC-4CE4-8233-0DAD06AF8D62}" srcOrd="1" destOrd="0" presId="urn:microsoft.com/office/officeart/2005/8/layout/hierarchy1"/>
    <dgm:cxn modelId="{29407E8D-B337-4E22-B20C-B0ABA2C61359}" type="presParOf" srcId="{77349F19-21DC-4CE4-8233-0DAD06AF8D62}" destId="{4B77FEF9-3DE1-46FA-8293-C1197397AC84}" srcOrd="0" destOrd="0" presId="urn:microsoft.com/office/officeart/2005/8/layout/hierarchy1"/>
    <dgm:cxn modelId="{25196EED-C77C-47FE-A0F6-992F80AE5697}" type="presParOf" srcId="{4B77FEF9-3DE1-46FA-8293-C1197397AC84}" destId="{E2E65D53-25D4-46EF-8F96-7C83C49DC6ED}" srcOrd="0" destOrd="0" presId="urn:microsoft.com/office/officeart/2005/8/layout/hierarchy1"/>
    <dgm:cxn modelId="{ECD05EFD-9D66-4842-991B-8D93F78E8C7B}" type="presParOf" srcId="{4B77FEF9-3DE1-46FA-8293-C1197397AC84}" destId="{2452B9C4-CADF-4E85-9C6D-97F909B08E7C}" srcOrd="1" destOrd="0" presId="urn:microsoft.com/office/officeart/2005/8/layout/hierarchy1"/>
    <dgm:cxn modelId="{1376127C-2E7C-4CED-B105-9F241457E1CF}" type="presParOf" srcId="{77349F19-21DC-4CE4-8233-0DAD06AF8D62}" destId="{7CBB06B5-EBB9-4465-A7A4-89039FFB74DB}" srcOrd="1" destOrd="0" presId="urn:microsoft.com/office/officeart/2005/8/layout/hierarchy1"/>
    <dgm:cxn modelId="{1C7AD1EB-58D3-4B89-B7BF-14D4C00497F4}" type="presParOf" srcId="{D765D6F1-3EDD-45AE-AA13-7C7B6A6066C9}" destId="{B8E31C02-7C06-4A30-B6EB-62240D56A233}" srcOrd="2" destOrd="0" presId="urn:microsoft.com/office/officeart/2005/8/layout/hierarchy1"/>
    <dgm:cxn modelId="{2DFA7CF2-75ED-4051-A744-4999ADDD8AE6}" type="presParOf" srcId="{D765D6F1-3EDD-45AE-AA13-7C7B6A6066C9}" destId="{47559AED-597A-4034-82CF-D237B7E58CC4}" srcOrd="3" destOrd="0" presId="urn:microsoft.com/office/officeart/2005/8/layout/hierarchy1"/>
    <dgm:cxn modelId="{17D29967-106A-49FF-9D03-678891016A60}" type="presParOf" srcId="{47559AED-597A-4034-82CF-D237B7E58CC4}" destId="{D107B672-506E-4C12-9F84-02BED661F461}" srcOrd="0" destOrd="0" presId="urn:microsoft.com/office/officeart/2005/8/layout/hierarchy1"/>
    <dgm:cxn modelId="{B72F9A29-FA50-4A0F-9BA7-AD187C799422}" type="presParOf" srcId="{D107B672-506E-4C12-9F84-02BED661F461}" destId="{EC4D3021-0A99-4708-88BF-8D6BF4004B26}" srcOrd="0" destOrd="0" presId="urn:microsoft.com/office/officeart/2005/8/layout/hierarchy1"/>
    <dgm:cxn modelId="{C15A069F-86EA-4AAF-B97E-56606917A4B7}" type="presParOf" srcId="{D107B672-506E-4C12-9F84-02BED661F461}" destId="{AA342F17-1139-4E8A-9A2B-6982BAE525B1}" srcOrd="1" destOrd="0" presId="urn:microsoft.com/office/officeart/2005/8/layout/hierarchy1"/>
    <dgm:cxn modelId="{60251CB6-1A89-405F-883A-CAE83F0DD647}" type="presParOf" srcId="{47559AED-597A-4034-82CF-D237B7E58CC4}" destId="{E670D790-6527-4E0C-B469-6E2363CBFEAE}" srcOrd="1" destOrd="0" presId="urn:microsoft.com/office/officeart/2005/8/layout/hierarchy1"/>
    <dgm:cxn modelId="{9FB1E0E7-DF71-4E19-BC26-7D12B2A8EED5}" type="presParOf" srcId="{35FD628E-9CDF-4772-8539-0FD236D5475B}" destId="{967E333C-6EB2-46E5-91EF-0D85BFF441CD}" srcOrd="2" destOrd="0" presId="urn:microsoft.com/office/officeart/2005/8/layout/hierarchy1"/>
    <dgm:cxn modelId="{85EFFACC-4E44-4CE3-AEDE-37BCDC6BD961}" type="presParOf" srcId="{35FD628E-9CDF-4772-8539-0FD236D5475B}" destId="{7221F32E-9903-4AD1-B2E2-91D45D5BC9E2}" srcOrd="3" destOrd="0" presId="urn:microsoft.com/office/officeart/2005/8/layout/hierarchy1"/>
    <dgm:cxn modelId="{DEEF335F-8E2C-4375-94B4-73BEA2CB732F}" type="presParOf" srcId="{7221F32E-9903-4AD1-B2E2-91D45D5BC9E2}" destId="{FAA6FC26-A94C-4D1A-B1C3-781B6E655270}" srcOrd="0" destOrd="0" presId="urn:microsoft.com/office/officeart/2005/8/layout/hierarchy1"/>
    <dgm:cxn modelId="{42012672-760B-45F6-A1FB-0C541472C54F}" type="presParOf" srcId="{FAA6FC26-A94C-4D1A-B1C3-781B6E655270}" destId="{B7488306-3F8D-4437-94EE-3AFB7D088991}" srcOrd="0" destOrd="0" presId="urn:microsoft.com/office/officeart/2005/8/layout/hierarchy1"/>
    <dgm:cxn modelId="{C988B4C0-8C0A-4D5C-A5AD-B3AC6F955339}" type="presParOf" srcId="{FAA6FC26-A94C-4D1A-B1C3-781B6E655270}" destId="{77802A30-EE7A-4C85-8E51-95BDE6FB7245}" srcOrd="1" destOrd="0" presId="urn:microsoft.com/office/officeart/2005/8/layout/hierarchy1"/>
    <dgm:cxn modelId="{FEC0B258-CA0B-40F5-9283-F05F5D51AEDA}" type="presParOf" srcId="{7221F32E-9903-4AD1-B2E2-91D45D5BC9E2}" destId="{930F57F8-CAA6-4298-BD14-43B4881CF29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709CF-AAE4-40DD-A0B0-D5684DCA6118}">
      <dsp:nvSpPr>
        <dsp:cNvPr id="0" name=""/>
        <dsp:cNvSpPr/>
      </dsp:nvSpPr>
      <dsp:spPr>
        <a:xfrm>
          <a:off x="65899" y="1224133"/>
          <a:ext cx="5195779" cy="230561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98000"/>
                <a:shade val="25000"/>
                <a:satMod val="250000"/>
              </a:schemeClr>
            </a:gs>
            <a:gs pos="68000">
              <a:schemeClr val="accent2">
                <a:tint val="86000"/>
                <a:satMod val="115000"/>
              </a:schemeClr>
            </a:gs>
            <a:gs pos="100000">
              <a:schemeClr val="accent2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alpha val="48000"/>
              <a:satMod val="105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30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Дијелови  имуног система</a:t>
          </a:r>
          <a:endParaRPr lang="sr-Latn-BA" sz="30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133428" y="1291662"/>
        <a:ext cx="5060721" cy="2170555"/>
      </dsp:txXfrm>
    </dsp:sp>
    <dsp:sp modelId="{3A840F35-6431-43F9-AC7B-F625853BB2F4}">
      <dsp:nvSpPr>
        <dsp:cNvPr id="0" name=""/>
        <dsp:cNvSpPr/>
      </dsp:nvSpPr>
      <dsp:spPr>
        <a:xfrm rot="18607548">
          <a:off x="4973428" y="1736378"/>
          <a:ext cx="1621511" cy="41264"/>
        </a:xfrm>
        <a:custGeom>
          <a:avLst/>
          <a:gdLst/>
          <a:ahLst/>
          <a:cxnLst/>
          <a:rect l="0" t="0" r="0" b="0"/>
          <a:pathLst>
            <a:path>
              <a:moveTo>
                <a:pt x="0" y="20632"/>
              </a:moveTo>
              <a:lnTo>
                <a:pt x="1621511" y="206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BA" sz="500" kern="1200"/>
        </a:p>
      </dsp:txBody>
      <dsp:txXfrm>
        <a:off x="5743646" y="1716473"/>
        <a:ext cx="81075" cy="81075"/>
      </dsp:txXfrm>
    </dsp:sp>
    <dsp:sp modelId="{34AF8B9F-FD57-4C24-985E-F69ED01ACBB1}">
      <dsp:nvSpPr>
        <dsp:cNvPr id="0" name=""/>
        <dsp:cNvSpPr/>
      </dsp:nvSpPr>
      <dsp:spPr>
        <a:xfrm>
          <a:off x="6306690" y="514268"/>
          <a:ext cx="2145513" cy="124562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98000"/>
                <a:shade val="25000"/>
                <a:satMod val="250000"/>
              </a:schemeClr>
            </a:gs>
            <a:gs pos="68000">
              <a:schemeClr val="accent2">
                <a:tint val="86000"/>
                <a:satMod val="115000"/>
              </a:schemeClr>
            </a:gs>
            <a:gs pos="100000">
              <a:schemeClr val="accent2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alpha val="48000"/>
              <a:satMod val="105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3000" kern="1200" dirty="0" smtClean="0"/>
            <a:t>КОШТАНА СРЖ</a:t>
          </a:r>
          <a:endParaRPr lang="sr-Latn-BA" sz="3000" kern="1200" dirty="0"/>
        </a:p>
      </dsp:txBody>
      <dsp:txXfrm>
        <a:off x="6343173" y="550751"/>
        <a:ext cx="2072547" cy="1172660"/>
      </dsp:txXfrm>
    </dsp:sp>
    <dsp:sp modelId="{9A994A8D-B93B-4528-B5A5-C7C265A593E8}">
      <dsp:nvSpPr>
        <dsp:cNvPr id="0" name=""/>
        <dsp:cNvSpPr/>
      </dsp:nvSpPr>
      <dsp:spPr>
        <a:xfrm rot="244067">
          <a:off x="5260358" y="2393466"/>
          <a:ext cx="1047651" cy="41264"/>
        </a:xfrm>
        <a:custGeom>
          <a:avLst/>
          <a:gdLst/>
          <a:ahLst/>
          <a:cxnLst/>
          <a:rect l="0" t="0" r="0" b="0"/>
          <a:pathLst>
            <a:path>
              <a:moveTo>
                <a:pt x="0" y="20632"/>
              </a:moveTo>
              <a:lnTo>
                <a:pt x="1047651" y="206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BA" sz="500" kern="1200"/>
        </a:p>
      </dsp:txBody>
      <dsp:txXfrm>
        <a:off x="5757993" y="2387907"/>
        <a:ext cx="52382" cy="52382"/>
      </dsp:txXfrm>
    </dsp:sp>
    <dsp:sp modelId="{2D869C1D-7C66-45DB-B4EC-41923E235914}">
      <dsp:nvSpPr>
        <dsp:cNvPr id="0" name=""/>
        <dsp:cNvSpPr/>
      </dsp:nvSpPr>
      <dsp:spPr>
        <a:xfrm>
          <a:off x="6306690" y="1967871"/>
          <a:ext cx="2157631" cy="96677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98000"/>
                <a:shade val="25000"/>
                <a:satMod val="250000"/>
              </a:schemeClr>
            </a:gs>
            <a:gs pos="68000">
              <a:schemeClr val="accent6">
                <a:tint val="86000"/>
                <a:satMod val="115000"/>
              </a:schemeClr>
            </a:gs>
            <a:gs pos="100000">
              <a:schemeClr val="accent6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6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shade val="9000"/>
              <a:alpha val="48000"/>
              <a:satMod val="105000"/>
            </a:scheme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3000" kern="1200" dirty="0" smtClean="0"/>
            <a:t>ГРУДНА ЖЛИЈЕЗДА</a:t>
          </a:r>
          <a:endParaRPr lang="sr-Latn-BA" sz="3000" kern="1200" dirty="0"/>
        </a:p>
      </dsp:txBody>
      <dsp:txXfrm>
        <a:off x="6335006" y="1996187"/>
        <a:ext cx="2100999" cy="910139"/>
      </dsp:txXfrm>
    </dsp:sp>
    <dsp:sp modelId="{15BD0E8F-6226-4C93-85B5-2CE804846171}">
      <dsp:nvSpPr>
        <dsp:cNvPr id="0" name=""/>
        <dsp:cNvSpPr/>
      </dsp:nvSpPr>
      <dsp:spPr>
        <a:xfrm rot="3105500">
          <a:off x="4940043" y="3019302"/>
          <a:ext cx="1688282" cy="41264"/>
        </a:xfrm>
        <a:custGeom>
          <a:avLst/>
          <a:gdLst/>
          <a:ahLst/>
          <a:cxnLst/>
          <a:rect l="0" t="0" r="0" b="0"/>
          <a:pathLst>
            <a:path>
              <a:moveTo>
                <a:pt x="0" y="20632"/>
              </a:moveTo>
              <a:lnTo>
                <a:pt x="1688282" y="206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BA" sz="600" kern="1200"/>
        </a:p>
      </dsp:txBody>
      <dsp:txXfrm>
        <a:off x="5741977" y="2997727"/>
        <a:ext cx="84414" cy="84414"/>
      </dsp:txXfrm>
    </dsp:sp>
    <dsp:sp modelId="{32C2839D-134A-434F-84E5-2534A7AAF0FF}">
      <dsp:nvSpPr>
        <dsp:cNvPr id="0" name=""/>
        <dsp:cNvSpPr/>
      </dsp:nvSpPr>
      <dsp:spPr>
        <a:xfrm>
          <a:off x="6306690" y="3142619"/>
          <a:ext cx="2138469" cy="112061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98000"/>
                <a:shade val="25000"/>
                <a:satMod val="250000"/>
              </a:schemeClr>
            </a:gs>
            <a:gs pos="68000">
              <a:schemeClr val="accent3">
                <a:tint val="86000"/>
                <a:satMod val="115000"/>
              </a:schemeClr>
            </a:gs>
            <a:gs pos="100000">
              <a:schemeClr val="accent3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alpha val="48000"/>
              <a:satMod val="105000"/>
            </a:scheme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3000" kern="1200" dirty="0" smtClean="0"/>
            <a:t>ЛИМФНИ ЧВОРОВИ</a:t>
          </a:r>
          <a:endParaRPr lang="sr-Latn-BA" sz="3000" kern="1200" dirty="0"/>
        </a:p>
      </dsp:txBody>
      <dsp:txXfrm>
        <a:off x="6339512" y="3175441"/>
        <a:ext cx="2072825" cy="1054974"/>
      </dsp:txXfrm>
    </dsp:sp>
    <dsp:sp modelId="{5282B64F-3448-426B-9E65-20F0F703A554}">
      <dsp:nvSpPr>
        <dsp:cNvPr id="0" name=""/>
        <dsp:cNvSpPr/>
      </dsp:nvSpPr>
      <dsp:spPr>
        <a:xfrm rot="4097807">
          <a:off x="4371237" y="3669093"/>
          <a:ext cx="2825893" cy="41264"/>
        </a:xfrm>
        <a:custGeom>
          <a:avLst/>
          <a:gdLst/>
          <a:ahLst/>
          <a:cxnLst/>
          <a:rect l="0" t="0" r="0" b="0"/>
          <a:pathLst>
            <a:path>
              <a:moveTo>
                <a:pt x="0" y="20632"/>
              </a:moveTo>
              <a:lnTo>
                <a:pt x="2825893" y="206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BA" sz="1000" kern="1200"/>
        </a:p>
      </dsp:txBody>
      <dsp:txXfrm>
        <a:off x="5713537" y="3619078"/>
        <a:ext cx="141294" cy="141294"/>
      </dsp:txXfrm>
    </dsp:sp>
    <dsp:sp modelId="{A682AD69-1D57-46E3-98B3-C967A9BF0C45}">
      <dsp:nvSpPr>
        <dsp:cNvPr id="0" name=""/>
        <dsp:cNvSpPr/>
      </dsp:nvSpPr>
      <dsp:spPr>
        <a:xfrm>
          <a:off x="6306690" y="4471215"/>
          <a:ext cx="2198893" cy="106259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98000"/>
                <a:shade val="25000"/>
                <a:satMod val="250000"/>
              </a:schemeClr>
            </a:gs>
            <a:gs pos="68000">
              <a:schemeClr val="accent4">
                <a:tint val="86000"/>
                <a:satMod val="115000"/>
              </a:schemeClr>
            </a:gs>
            <a:gs pos="100000">
              <a:schemeClr val="accent4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4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shade val="9000"/>
              <a:alpha val="48000"/>
              <a:satMod val="105000"/>
            </a:scheme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3000" kern="1200" dirty="0" smtClean="0"/>
            <a:t>СЛЕЗИНА</a:t>
          </a:r>
          <a:endParaRPr lang="sr-Latn-BA" sz="3000" kern="1200" dirty="0"/>
        </a:p>
      </dsp:txBody>
      <dsp:txXfrm>
        <a:off x="6337812" y="4502337"/>
        <a:ext cx="2136649" cy="10003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485E24-83FD-4DC1-8032-11B84BF9F3A3}">
      <dsp:nvSpPr>
        <dsp:cNvPr id="0" name=""/>
        <dsp:cNvSpPr/>
      </dsp:nvSpPr>
      <dsp:spPr>
        <a:xfrm>
          <a:off x="2460226" y="2918"/>
          <a:ext cx="2424363" cy="121218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98000"/>
                <a:shade val="25000"/>
                <a:satMod val="250000"/>
              </a:schemeClr>
            </a:gs>
            <a:gs pos="68000">
              <a:schemeClr val="accent2">
                <a:tint val="86000"/>
                <a:satMod val="115000"/>
              </a:schemeClr>
            </a:gs>
            <a:gs pos="100000">
              <a:schemeClr val="accent2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alpha val="48000"/>
              <a:satMod val="105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3300" kern="1200" dirty="0" smtClean="0"/>
            <a:t>ИМУНОСТ</a:t>
          </a:r>
          <a:endParaRPr lang="sr-Latn-BA" sz="3300" kern="1200" dirty="0"/>
        </a:p>
      </dsp:txBody>
      <dsp:txXfrm>
        <a:off x="2495730" y="38422"/>
        <a:ext cx="2353355" cy="1141173"/>
      </dsp:txXfrm>
    </dsp:sp>
    <dsp:sp modelId="{E02E49DE-D24B-4516-B252-46C09918416A}">
      <dsp:nvSpPr>
        <dsp:cNvPr id="0" name=""/>
        <dsp:cNvSpPr/>
      </dsp:nvSpPr>
      <dsp:spPr>
        <a:xfrm>
          <a:off x="2702662" y="1215099"/>
          <a:ext cx="242436" cy="9091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9136"/>
              </a:lnTo>
              <a:lnTo>
                <a:pt x="242436" y="9091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069E19-69C2-41F4-9ACF-1A6AA92FD1A6}">
      <dsp:nvSpPr>
        <dsp:cNvPr id="0" name=""/>
        <dsp:cNvSpPr/>
      </dsp:nvSpPr>
      <dsp:spPr>
        <a:xfrm>
          <a:off x="2945099" y="1518145"/>
          <a:ext cx="1939490" cy="121218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98000"/>
                <a:shade val="25000"/>
                <a:satMod val="250000"/>
              </a:schemeClr>
            </a:gs>
            <a:gs pos="68000">
              <a:schemeClr val="accent3">
                <a:tint val="86000"/>
                <a:satMod val="115000"/>
              </a:schemeClr>
            </a:gs>
            <a:gs pos="100000">
              <a:schemeClr val="accent3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alpha val="48000"/>
              <a:satMod val="105000"/>
            </a:scheme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600" kern="1200" dirty="0" smtClean="0"/>
            <a:t>НЕСПЕЦИФИЧНА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600" kern="1200" dirty="0" smtClean="0"/>
            <a:t>(УРОЂЕНА)</a:t>
          </a:r>
        </a:p>
      </dsp:txBody>
      <dsp:txXfrm>
        <a:off x="2980603" y="1553649"/>
        <a:ext cx="1868482" cy="1141173"/>
      </dsp:txXfrm>
    </dsp:sp>
    <dsp:sp modelId="{196AA57C-317E-43B3-A607-B4D12A9FEB99}">
      <dsp:nvSpPr>
        <dsp:cNvPr id="0" name=""/>
        <dsp:cNvSpPr/>
      </dsp:nvSpPr>
      <dsp:spPr>
        <a:xfrm>
          <a:off x="2702662" y="1215099"/>
          <a:ext cx="242436" cy="24243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4363"/>
              </a:lnTo>
              <a:lnTo>
                <a:pt x="242436" y="24243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95F699-B0EC-4E17-B342-77FE939D1762}">
      <dsp:nvSpPr>
        <dsp:cNvPr id="0" name=""/>
        <dsp:cNvSpPr/>
      </dsp:nvSpPr>
      <dsp:spPr>
        <a:xfrm>
          <a:off x="2945099" y="3033372"/>
          <a:ext cx="1939490" cy="121218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98000"/>
                <a:shade val="25000"/>
                <a:satMod val="250000"/>
              </a:schemeClr>
            </a:gs>
            <a:gs pos="68000">
              <a:schemeClr val="accent6">
                <a:tint val="86000"/>
                <a:satMod val="115000"/>
              </a:schemeClr>
            </a:gs>
            <a:gs pos="100000">
              <a:schemeClr val="accent6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6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shade val="9000"/>
              <a:alpha val="48000"/>
              <a:satMod val="105000"/>
            </a:scheme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600" kern="1200" dirty="0" smtClean="0"/>
            <a:t>СПЕЦИФИЧНА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600" kern="1200" dirty="0" smtClean="0"/>
            <a:t>(СТЕЧЕНА)</a:t>
          </a:r>
        </a:p>
      </dsp:txBody>
      <dsp:txXfrm>
        <a:off x="2980603" y="3068876"/>
        <a:ext cx="1868482" cy="11411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7E333C-6EB2-46E5-91EF-0D85BFF441CD}">
      <dsp:nvSpPr>
        <dsp:cNvPr id="0" name=""/>
        <dsp:cNvSpPr/>
      </dsp:nvSpPr>
      <dsp:spPr>
        <a:xfrm>
          <a:off x="3408305" y="935188"/>
          <a:ext cx="776453" cy="355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731"/>
              </a:lnTo>
              <a:lnTo>
                <a:pt x="776453" y="226731"/>
              </a:lnTo>
              <a:lnTo>
                <a:pt x="776453" y="3554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E31C02-7C06-4A30-B6EB-62240D56A233}">
      <dsp:nvSpPr>
        <dsp:cNvPr id="0" name=""/>
        <dsp:cNvSpPr/>
      </dsp:nvSpPr>
      <dsp:spPr>
        <a:xfrm>
          <a:off x="3368054" y="3365900"/>
          <a:ext cx="897372" cy="5017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3004"/>
              </a:lnTo>
              <a:lnTo>
                <a:pt x="897372" y="373004"/>
              </a:lnTo>
              <a:lnTo>
                <a:pt x="897372" y="5017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006D6-D71B-4A23-A408-87C217E2810D}">
      <dsp:nvSpPr>
        <dsp:cNvPr id="0" name=""/>
        <dsp:cNvSpPr/>
      </dsp:nvSpPr>
      <dsp:spPr>
        <a:xfrm>
          <a:off x="2486604" y="3365900"/>
          <a:ext cx="881450" cy="497436"/>
        </a:xfrm>
        <a:custGeom>
          <a:avLst/>
          <a:gdLst/>
          <a:ahLst/>
          <a:cxnLst/>
          <a:rect l="0" t="0" r="0" b="0"/>
          <a:pathLst>
            <a:path>
              <a:moveTo>
                <a:pt x="881450" y="0"/>
              </a:moveTo>
              <a:lnTo>
                <a:pt x="881450" y="368724"/>
              </a:lnTo>
              <a:lnTo>
                <a:pt x="0" y="368724"/>
              </a:lnTo>
              <a:lnTo>
                <a:pt x="0" y="49743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84626A-14F6-415B-A2DF-7EC016B14234}">
      <dsp:nvSpPr>
        <dsp:cNvPr id="0" name=""/>
        <dsp:cNvSpPr/>
      </dsp:nvSpPr>
      <dsp:spPr>
        <a:xfrm>
          <a:off x="2268510" y="2031755"/>
          <a:ext cx="1099544" cy="451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3163"/>
              </a:lnTo>
              <a:lnTo>
                <a:pt x="1099544" y="323163"/>
              </a:lnTo>
              <a:lnTo>
                <a:pt x="1099544" y="4518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9A1AF9-3845-418D-B34D-E04CF2B7F849}">
      <dsp:nvSpPr>
        <dsp:cNvPr id="0" name=""/>
        <dsp:cNvSpPr/>
      </dsp:nvSpPr>
      <dsp:spPr>
        <a:xfrm>
          <a:off x="1637527" y="2031755"/>
          <a:ext cx="630983" cy="545228"/>
        </a:xfrm>
        <a:custGeom>
          <a:avLst/>
          <a:gdLst/>
          <a:ahLst/>
          <a:cxnLst/>
          <a:rect l="0" t="0" r="0" b="0"/>
          <a:pathLst>
            <a:path>
              <a:moveTo>
                <a:pt x="630983" y="0"/>
              </a:moveTo>
              <a:lnTo>
                <a:pt x="630983" y="416516"/>
              </a:lnTo>
              <a:lnTo>
                <a:pt x="0" y="416516"/>
              </a:lnTo>
              <a:lnTo>
                <a:pt x="0" y="5452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CEB51A-3F9E-4BAA-BF94-560998F3580D}">
      <dsp:nvSpPr>
        <dsp:cNvPr id="0" name=""/>
        <dsp:cNvSpPr/>
      </dsp:nvSpPr>
      <dsp:spPr>
        <a:xfrm>
          <a:off x="2268510" y="935188"/>
          <a:ext cx="1139795" cy="214298"/>
        </a:xfrm>
        <a:custGeom>
          <a:avLst/>
          <a:gdLst/>
          <a:ahLst/>
          <a:cxnLst/>
          <a:rect l="0" t="0" r="0" b="0"/>
          <a:pathLst>
            <a:path>
              <a:moveTo>
                <a:pt x="1139795" y="0"/>
              </a:moveTo>
              <a:lnTo>
                <a:pt x="1139795" y="85586"/>
              </a:lnTo>
              <a:lnTo>
                <a:pt x="0" y="85586"/>
              </a:lnTo>
              <a:lnTo>
                <a:pt x="0" y="2142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90D0B2-3081-47D8-A298-61DDFB76B4A5}">
      <dsp:nvSpPr>
        <dsp:cNvPr id="0" name=""/>
        <dsp:cNvSpPr/>
      </dsp:nvSpPr>
      <dsp:spPr>
        <a:xfrm>
          <a:off x="2713606" y="52919"/>
          <a:ext cx="1389399" cy="8822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2A3B60-15F8-4350-A549-CC2DBFA8F333}">
      <dsp:nvSpPr>
        <dsp:cNvPr id="0" name=""/>
        <dsp:cNvSpPr/>
      </dsp:nvSpPr>
      <dsp:spPr>
        <a:xfrm>
          <a:off x="2867983" y="199578"/>
          <a:ext cx="1389399" cy="88226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98000"/>
                <a:shade val="25000"/>
                <a:satMod val="250000"/>
              </a:schemeClr>
            </a:gs>
            <a:gs pos="68000">
              <a:schemeClr val="accent6">
                <a:tint val="86000"/>
                <a:satMod val="115000"/>
              </a:schemeClr>
            </a:gs>
            <a:gs pos="100000">
              <a:schemeClr val="accent6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100" b="1" kern="1200" dirty="0" smtClean="0"/>
            <a:t>СПЕЦИФИЧНИ ИМУНИТЕТ</a:t>
          </a:r>
          <a:endParaRPr lang="sr-Latn-BA" sz="1100" b="1" kern="1200" dirty="0"/>
        </a:p>
      </dsp:txBody>
      <dsp:txXfrm>
        <a:off x="2893824" y="225419"/>
        <a:ext cx="1337717" cy="830586"/>
      </dsp:txXfrm>
    </dsp:sp>
    <dsp:sp modelId="{934256DE-D542-4F9A-8B5F-C1D414DAD20E}">
      <dsp:nvSpPr>
        <dsp:cNvPr id="0" name=""/>
        <dsp:cNvSpPr/>
      </dsp:nvSpPr>
      <dsp:spPr>
        <a:xfrm>
          <a:off x="1573810" y="1149486"/>
          <a:ext cx="1389399" cy="8822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D0CE72-C928-4420-BE98-FD97958576DF}">
      <dsp:nvSpPr>
        <dsp:cNvPr id="0" name=""/>
        <dsp:cNvSpPr/>
      </dsp:nvSpPr>
      <dsp:spPr>
        <a:xfrm>
          <a:off x="1728188" y="1296145"/>
          <a:ext cx="1389399" cy="88226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98000"/>
                <a:shade val="25000"/>
                <a:satMod val="250000"/>
              </a:schemeClr>
            </a:gs>
            <a:gs pos="68000">
              <a:schemeClr val="accent5">
                <a:tint val="86000"/>
                <a:satMod val="115000"/>
              </a:schemeClr>
            </a:gs>
            <a:gs pos="100000">
              <a:schemeClr val="accent5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200" b="1" kern="1200" dirty="0" smtClean="0"/>
            <a:t>СТЕЧЕНИ</a:t>
          </a:r>
          <a:endParaRPr lang="sr-Latn-BA" sz="1200" b="1" kern="1200" dirty="0"/>
        </a:p>
      </dsp:txBody>
      <dsp:txXfrm>
        <a:off x="1754029" y="1321986"/>
        <a:ext cx="1337717" cy="830586"/>
      </dsp:txXfrm>
    </dsp:sp>
    <dsp:sp modelId="{F6C72239-B77D-4C5A-9619-B9A052BF8FF4}">
      <dsp:nvSpPr>
        <dsp:cNvPr id="0" name=""/>
        <dsp:cNvSpPr/>
      </dsp:nvSpPr>
      <dsp:spPr>
        <a:xfrm>
          <a:off x="942827" y="2576984"/>
          <a:ext cx="1389399" cy="8822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C8BBD3-D135-4C63-8E59-FCA36F5E434A}">
      <dsp:nvSpPr>
        <dsp:cNvPr id="0" name=""/>
        <dsp:cNvSpPr/>
      </dsp:nvSpPr>
      <dsp:spPr>
        <a:xfrm>
          <a:off x="1097205" y="2723643"/>
          <a:ext cx="1389399" cy="88226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98000"/>
                <a:shade val="25000"/>
                <a:satMod val="250000"/>
              </a:schemeClr>
            </a:gs>
            <a:gs pos="68000">
              <a:schemeClr val="accent6">
                <a:tint val="86000"/>
                <a:satMod val="115000"/>
              </a:schemeClr>
            </a:gs>
            <a:gs pos="100000">
              <a:schemeClr val="accent6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6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shade val="9000"/>
              <a:alpha val="48000"/>
              <a:satMod val="105000"/>
            </a:scheme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Cyrl-BA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200" b="1" kern="1200" dirty="0" smtClean="0"/>
            <a:t>ПРИРОДНИ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Cyrl-BA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BA" sz="700" b="1" kern="1200" dirty="0"/>
        </a:p>
      </dsp:txBody>
      <dsp:txXfrm>
        <a:off x="1123046" y="2749484"/>
        <a:ext cx="1337717" cy="830586"/>
      </dsp:txXfrm>
    </dsp:sp>
    <dsp:sp modelId="{7A53DC18-61B8-4142-94BE-72061E0870F8}">
      <dsp:nvSpPr>
        <dsp:cNvPr id="0" name=""/>
        <dsp:cNvSpPr/>
      </dsp:nvSpPr>
      <dsp:spPr>
        <a:xfrm>
          <a:off x="2673355" y="2483631"/>
          <a:ext cx="1389399" cy="8822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8F03C3-7B4F-4EE6-AC0F-1743B0050288}">
      <dsp:nvSpPr>
        <dsp:cNvPr id="0" name=""/>
        <dsp:cNvSpPr/>
      </dsp:nvSpPr>
      <dsp:spPr>
        <a:xfrm>
          <a:off x="2827732" y="2630290"/>
          <a:ext cx="1389399" cy="88226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98000"/>
                <a:shade val="25000"/>
                <a:satMod val="250000"/>
              </a:schemeClr>
            </a:gs>
            <a:gs pos="68000">
              <a:schemeClr val="accent2">
                <a:tint val="86000"/>
                <a:satMod val="115000"/>
              </a:schemeClr>
            </a:gs>
            <a:gs pos="100000">
              <a:schemeClr val="accent2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alpha val="48000"/>
              <a:satMod val="105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200" b="1" kern="1200" dirty="0" smtClean="0"/>
            <a:t>ВЈЕШТАЧКИ</a:t>
          </a:r>
          <a:endParaRPr lang="sr-Latn-BA" sz="1200" b="1" kern="1200" dirty="0"/>
        </a:p>
      </dsp:txBody>
      <dsp:txXfrm>
        <a:off x="2853573" y="2656131"/>
        <a:ext cx="1337717" cy="830586"/>
      </dsp:txXfrm>
    </dsp:sp>
    <dsp:sp modelId="{E2E65D53-25D4-46EF-8F96-7C83C49DC6ED}">
      <dsp:nvSpPr>
        <dsp:cNvPr id="0" name=""/>
        <dsp:cNvSpPr/>
      </dsp:nvSpPr>
      <dsp:spPr>
        <a:xfrm>
          <a:off x="1791904" y="3863336"/>
          <a:ext cx="1389399" cy="8822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52B9C4-CADF-4E85-9C6D-97F909B08E7C}">
      <dsp:nvSpPr>
        <dsp:cNvPr id="0" name=""/>
        <dsp:cNvSpPr/>
      </dsp:nvSpPr>
      <dsp:spPr>
        <a:xfrm>
          <a:off x="1946282" y="4009995"/>
          <a:ext cx="1389399" cy="88226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98000"/>
                <a:shade val="25000"/>
                <a:satMod val="250000"/>
              </a:schemeClr>
            </a:gs>
            <a:gs pos="68000">
              <a:schemeClr val="accent2">
                <a:tint val="86000"/>
                <a:satMod val="115000"/>
              </a:schemeClr>
            </a:gs>
            <a:gs pos="100000">
              <a:schemeClr val="accent2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alpha val="48000"/>
              <a:satMod val="105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200" b="1" kern="1200" dirty="0" smtClean="0"/>
            <a:t>АКТИВАН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200" kern="1200" dirty="0" smtClean="0"/>
            <a:t>-</a:t>
          </a:r>
          <a:r>
            <a:rPr lang="sr-Cyrl-BA" sz="1200" b="1" i="1" kern="1200" dirty="0" smtClean="0"/>
            <a:t>вакцинација</a:t>
          </a:r>
          <a:endParaRPr lang="sr-Latn-BA" sz="1200" b="1" i="1" kern="1200" dirty="0"/>
        </a:p>
      </dsp:txBody>
      <dsp:txXfrm>
        <a:off x="1972123" y="4035836"/>
        <a:ext cx="1337717" cy="830586"/>
      </dsp:txXfrm>
    </dsp:sp>
    <dsp:sp modelId="{EC4D3021-0A99-4708-88BF-8D6BF4004B26}">
      <dsp:nvSpPr>
        <dsp:cNvPr id="0" name=""/>
        <dsp:cNvSpPr/>
      </dsp:nvSpPr>
      <dsp:spPr>
        <a:xfrm>
          <a:off x="3570728" y="3867616"/>
          <a:ext cx="1389399" cy="8822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342F17-1139-4E8A-9A2B-6982BAE525B1}">
      <dsp:nvSpPr>
        <dsp:cNvPr id="0" name=""/>
        <dsp:cNvSpPr/>
      </dsp:nvSpPr>
      <dsp:spPr>
        <a:xfrm>
          <a:off x="3725105" y="4014275"/>
          <a:ext cx="1389399" cy="88226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98000"/>
                <a:shade val="25000"/>
                <a:satMod val="250000"/>
              </a:schemeClr>
            </a:gs>
            <a:gs pos="68000">
              <a:schemeClr val="accent3">
                <a:tint val="86000"/>
                <a:satMod val="115000"/>
              </a:schemeClr>
            </a:gs>
            <a:gs pos="100000">
              <a:schemeClr val="accent3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alpha val="48000"/>
              <a:satMod val="105000"/>
            </a:scheme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200" b="1" kern="1200" dirty="0" smtClean="0"/>
            <a:t>ПАСИВАН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200" b="1" i="1" kern="1200" dirty="0" smtClean="0"/>
            <a:t>употреба гоових антитијела</a:t>
          </a:r>
          <a:endParaRPr lang="sr-Latn-BA" sz="1200" b="1" i="1" kern="1200" dirty="0"/>
        </a:p>
      </dsp:txBody>
      <dsp:txXfrm>
        <a:off x="3750946" y="4040116"/>
        <a:ext cx="1337717" cy="830586"/>
      </dsp:txXfrm>
    </dsp:sp>
    <dsp:sp modelId="{B7488306-3F8D-4437-94EE-3AFB7D088991}">
      <dsp:nvSpPr>
        <dsp:cNvPr id="0" name=""/>
        <dsp:cNvSpPr/>
      </dsp:nvSpPr>
      <dsp:spPr>
        <a:xfrm>
          <a:off x="3490059" y="1290632"/>
          <a:ext cx="1389399" cy="8822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802A30-EE7A-4C85-8E51-95BDE6FB7245}">
      <dsp:nvSpPr>
        <dsp:cNvPr id="0" name=""/>
        <dsp:cNvSpPr/>
      </dsp:nvSpPr>
      <dsp:spPr>
        <a:xfrm>
          <a:off x="3644437" y="1437291"/>
          <a:ext cx="1389399" cy="88226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98000"/>
                <a:shade val="25000"/>
                <a:satMod val="250000"/>
              </a:schemeClr>
            </a:gs>
            <a:gs pos="68000">
              <a:schemeClr val="accent3">
                <a:tint val="86000"/>
                <a:satMod val="115000"/>
              </a:schemeClr>
            </a:gs>
            <a:gs pos="100000">
              <a:schemeClr val="accent3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200" b="1" kern="1200" dirty="0" smtClean="0"/>
            <a:t>УРОЂЕНИ</a:t>
          </a:r>
          <a:endParaRPr lang="sr-Latn-BA" sz="1200" b="1" kern="1200" dirty="0"/>
        </a:p>
      </dsp:txBody>
      <dsp:txXfrm>
        <a:off x="3670278" y="1463132"/>
        <a:ext cx="1337717" cy="830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1E10-66D6-4EE2-B1D8-2F2DE4AC701D}" type="datetimeFigureOut">
              <a:rPr lang="sr-Latn-BA" smtClean="0"/>
              <a:t>25.3.2020.</a:t>
            </a:fld>
            <a:endParaRPr lang="sr-Latn-B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9B73-C0FD-4AA3-93C1-D987E4365AA5}" type="slidenum">
              <a:rPr lang="sr-Latn-BA" smtClean="0"/>
              <a:t>‹#›</a:t>
            </a:fld>
            <a:endParaRPr lang="sr-Latn-B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1E10-66D6-4EE2-B1D8-2F2DE4AC701D}" type="datetimeFigureOut">
              <a:rPr lang="sr-Latn-BA" smtClean="0"/>
              <a:t>25.3.2020.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9B73-C0FD-4AA3-93C1-D987E4365AA5}" type="slidenum">
              <a:rPr lang="sr-Latn-BA" smtClean="0"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1E10-66D6-4EE2-B1D8-2F2DE4AC701D}" type="datetimeFigureOut">
              <a:rPr lang="sr-Latn-BA" smtClean="0"/>
              <a:t>25.3.2020.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9B73-C0FD-4AA3-93C1-D987E4365AA5}" type="slidenum">
              <a:rPr lang="sr-Latn-BA" smtClean="0"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1E10-66D6-4EE2-B1D8-2F2DE4AC701D}" type="datetimeFigureOut">
              <a:rPr lang="sr-Latn-BA" smtClean="0"/>
              <a:t>25.3.2020.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9B73-C0FD-4AA3-93C1-D987E4365AA5}" type="slidenum">
              <a:rPr lang="sr-Latn-BA" smtClean="0"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1E10-66D6-4EE2-B1D8-2F2DE4AC701D}" type="datetimeFigureOut">
              <a:rPr lang="sr-Latn-BA" smtClean="0"/>
              <a:t>25.3.2020.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9B73-C0FD-4AA3-93C1-D987E4365AA5}" type="slidenum">
              <a:rPr lang="sr-Latn-BA" smtClean="0"/>
              <a:t>‹#›</a:t>
            </a:fld>
            <a:endParaRPr lang="sr-Latn-B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1E10-66D6-4EE2-B1D8-2F2DE4AC701D}" type="datetimeFigureOut">
              <a:rPr lang="sr-Latn-BA" smtClean="0"/>
              <a:t>25.3.2020.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9B73-C0FD-4AA3-93C1-D987E4365AA5}" type="slidenum">
              <a:rPr lang="sr-Latn-BA" smtClean="0"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1E10-66D6-4EE2-B1D8-2F2DE4AC701D}" type="datetimeFigureOut">
              <a:rPr lang="sr-Latn-BA" smtClean="0"/>
              <a:t>25.3.2020.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9B73-C0FD-4AA3-93C1-D987E4365AA5}" type="slidenum">
              <a:rPr lang="sr-Latn-BA" smtClean="0"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1E10-66D6-4EE2-B1D8-2F2DE4AC701D}" type="datetimeFigureOut">
              <a:rPr lang="sr-Latn-BA" smtClean="0"/>
              <a:t>25.3.2020.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9B73-C0FD-4AA3-93C1-D987E4365AA5}" type="slidenum">
              <a:rPr lang="sr-Latn-BA" smtClean="0"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1E10-66D6-4EE2-B1D8-2F2DE4AC701D}" type="datetimeFigureOut">
              <a:rPr lang="sr-Latn-BA" smtClean="0"/>
              <a:t>25.3.2020.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9B73-C0FD-4AA3-93C1-D987E4365AA5}" type="slidenum">
              <a:rPr lang="sr-Latn-BA" smtClean="0"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1E10-66D6-4EE2-B1D8-2F2DE4AC701D}" type="datetimeFigureOut">
              <a:rPr lang="sr-Latn-BA" smtClean="0"/>
              <a:t>25.3.2020.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9B73-C0FD-4AA3-93C1-D987E4365AA5}" type="slidenum">
              <a:rPr lang="sr-Latn-BA" smtClean="0"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1E10-66D6-4EE2-B1D8-2F2DE4AC701D}" type="datetimeFigureOut">
              <a:rPr lang="sr-Latn-BA" smtClean="0"/>
              <a:t>25.3.2020.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44C9B73-C0FD-4AA3-93C1-D987E4365AA5}" type="slidenum">
              <a:rPr lang="sr-Latn-BA" smtClean="0"/>
              <a:t>‹#›</a:t>
            </a:fld>
            <a:endParaRPr lang="sr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88C1E10-66D6-4EE2-B1D8-2F2DE4AC701D}" type="datetimeFigureOut">
              <a:rPr lang="sr-Latn-BA" smtClean="0"/>
              <a:t>25.3.2020.</a:t>
            </a:fld>
            <a:endParaRPr lang="sr-Latn-B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r-Latn-B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44C9B73-C0FD-4AA3-93C1-D987E4365AA5}" type="slidenum">
              <a:rPr lang="sr-Latn-BA" smtClean="0"/>
              <a:t>‹#›</a:t>
            </a:fld>
            <a:endParaRPr lang="sr-Latn-B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88808"/>
          </a:xfrm>
        </p:spPr>
        <p:txBody>
          <a:bodyPr>
            <a:normAutofit fontScale="90000"/>
          </a:bodyPr>
          <a:lstStyle/>
          <a:p>
            <a:r>
              <a:rPr lang="sr-Cyrl-BA" dirty="0" smtClean="0"/>
              <a:t/>
            </a:r>
            <a:br>
              <a:rPr lang="sr-Cyrl-BA" dirty="0" smtClean="0"/>
            </a:br>
            <a:r>
              <a:rPr lang="sr-Cyrl-BA" dirty="0"/>
              <a:t/>
            </a:r>
            <a:br>
              <a:rPr lang="sr-Cyrl-BA" dirty="0"/>
            </a:br>
            <a:r>
              <a:rPr lang="sr-Cyrl-BA" dirty="0" smtClean="0"/>
              <a:t/>
            </a:r>
            <a:br>
              <a:rPr lang="sr-Cyrl-BA" dirty="0" smtClean="0"/>
            </a:br>
            <a:r>
              <a:rPr lang="sr-Cyrl-BA" dirty="0"/>
              <a:t/>
            </a:r>
            <a:br>
              <a:rPr lang="sr-Cyrl-BA" dirty="0"/>
            </a:br>
            <a:r>
              <a:rPr lang="sr-Cyrl-BA" dirty="0" smtClean="0"/>
              <a:t/>
            </a:r>
            <a:br>
              <a:rPr lang="sr-Cyrl-BA" dirty="0" smtClean="0"/>
            </a:br>
            <a:r>
              <a:rPr lang="sr-Cyrl-BA" dirty="0"/>
              <a:t/>
            </a:r>
            <a:br>
              <a:rPr lang="sr-Cyrl-BA" dirty="0"/>
            </a:br>
            <a:r>
              <a:rPr lang="sr-Cyrl-BA" dirty="0" smtClean="0"/>
              <a:t/>
            </a:r>
            <a:br>
              <a:rPr lang="sr-Cyrl-BA" dirty="0" smtClean="0"/>
            </a:br>
            <a:r>
              <a:rPr lang="sr-Cyrl-BA" dirty="0" smtClean="0"/>
              <a:t/>
            </a:r>
            <a:br>
              <a:rPr lang="sr-Cyrl-BA" dirty="0" smtClean="0"/>
            </a:br>
            <a:r>
              <a:rPr lang="sr-Cyrl-BA" b="1" dirty="0" smtClean="0"/>
              <a:t>ИМУНИ СИСТЕМ</a:t>
            </a:r>
            <a:br>
              <a:rPr lang="sr-Cyrl-BA" b="1" dirty="0" smtClean="0"/>
            </a:br>
            <a:r>
              <a:rPr lang="sr-Cyrl-BA" b="1" dirty="0" smtClean="0"/>
              <a:t>КРВНЕ ГРУПЕ</a:t>
            </a:r>
            <a:endParaRPr lang="sr-Latn-BA" b="1" dirty="0"/>
          </a:p>
        </p:txBody>
      </p:sp>
    </p:spTree>
    <p:extLst>
      <p:ext uri="{BB962C8B-B14F-4D97-AF65-F5344CB8AC3E}">
        <p14:creationId xmlns:p14="http://schemas.microsoft.com/office/powerpoint/2010/main" val="221890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b="1" dirty="0" smtClean="0"/>
              <a:t>Антигени су материје које унесене у организам човјека изазивају образовање антитијела</a:t>
            </a:r>
          </a:p>
          <a:p>
            <a:endParaRPr lang="sr-Latn-B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56993"/>
            <a:ext cx="3600400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212976"/>
            <a:ext cx="3744415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7185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89120"/>
          </a:xfrm>
        </p:spPr>
        <p:txBody>
          <a:bodyPr/>
          <a:lstStyle/>
          <a:p>
            <a:r>
              <a:rPr lang="sr-Cyrl-BA" b="1" dirty="0" smtClean="0"/>
              <a:t>Антитијела су бјеланчевине које настају у тијелу човјека послије продирања антигена и неутралишу његово дејство у организму</a:t>
            </a:r>
          </a:p>
          <a:p>
            <a:endParaRPr lang="sr-Latn-BA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417" y="3284985"/>
            <a:ext cx="5280872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247" y="3263355"/>
            <a:ext cx="2828925" cy="290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" y="3717032"/>
            <a:ext cx="291465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779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338" y="918590"/>
            <a:ext cx="3888432" cy="22048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96" y="3452824"/>
            <a:ext cx="3744416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96" y="970491"/>
            <a:ext cx="3744416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03197"/>
            <a:ext cx="3672408" cy="30195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5553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/>
          <a:lstStyle/>
          <a:p>
            <a:r>
              <a:rPr lang="sr-Cyrl-BA" b="1" dirty="0" smtClean="0"/>
              <a:t>Вјештачки имунитет подразумијева вакцинацију или употребу готових антитијела</a:t>
            </a:r>
            <a:endParaRPr lang="sr-Latn-BA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05075"/>
            <a:ext cx="5904656" cy="335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064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b="1" dirty="0" smtClean="0"/>
              <a:t>КРВНЕ ГРУПЕ</a:t>
            </a:r>
            <a:endParaRPr lang="sr-Latn-B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b="1" dirty="0" smtClean="0"/>
              <a:t>Људска крв класификује се у групе на основу присуства односно одсуства одређених антигена на површини црвених крвних ћелија</a:t>
            </a:r>
          </a:p>
          <a:p>
            <a:r>
              <a:rPr lang="sr-Cyrl-BA" b="1" dirty="0" smtClean="0"/>
              <a:t>Најважнија подјела је према</a:t>
            </a:r>
          </a:p>
          <a:p>
            <a:pPr marL="0" indent="0">
              <a:buNone/>
            </a:pPr>
            <a:r>
              <a:rPr lang="sr-Cyrl-BA" sz="3600" dirty="0">
                <a:solidFill>
                  <a:srgbClr val="FF0000"/>
                </a:solidFill>
              </a:rPr>
              <a:t> </a:t>
            </a:r>
            <a:r>
              <a:rPr lang="sr-Cyrl-BA" sz="3600" dirty="0" smtClean="0">
                <a:solidFill>
                  <a:srgbClr val="FF0000"/>
                </a:solidFill>
              </a:rPr>
              <a:t>   </a:t>
            </a:r>
            <a:r>
              <a:rPr lang="sr-Cyrl-BA" sz="3600" b="1" dirty="0" smtClean="0">
                <a:solidFill>
                  <a:srgbClr val="FF0000"/>
                </a:solidFill>
              </a:rPr>
              <a:t>АБО систему  </a:t>
            </a:r>
          </a:p>
          <a:p>
            <a:pPr marL="0" indent="0">
              <a:buNone/>
            </a:pPr>
            <a:r>
              <a:rPr lang="sr-Cyrl-BA" sz="3600" b="1" dirty="0">
                <a:solidFill>
                  <a:srgbClr val="FF0000"/>
                </a:solidFill>
              </a:rPr>
              <a:t> </a:t>
            </a:r>
            <a:r>
              <a:rPr lang="sr-Cyrl-BA" sz="3600" b="1" dirty="0" smtClean="0">
                <a:solidFill>
                  <a:srgbClr val="FF0000"/>
                </a:solidFill>
              </a:rPr>
              <a:t>   </a:t>
            </a:r>
            <a:r>
              <a:rPr lang="sr-Latn-RS" sz="3600" b="1" dirty="0" smtClean="0">
                <a:solidFill>
                  <a:srgbClr val="FF0000"/>
                </a:solidFill>
              </a:rPr>
              <a:t>Rh </a:t>
            </a:r>
            <a:r>
              <a:rPr lang="sr-Cyrl-BA" sz="3600" b="1" dirty="0" smtClean="0">
                <a:solidFill>
                  <a:srgbClr val="FF0000"/>
                </a:solidFill>
              </a:rPr>
              <a:t>фактору</a:t>
            </a:r>
            <a:endParaRPr lang="sr-Latn-BA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20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/>
          <a:lstStyle/>
          <a:p>
            <a:r>
              <a:rPr lang="sr-Cyrl-BA" dirty="0" smtClean="0"/>
              <a:t>АБО СИСТЕМ и </a:t>
            </a:r>
            <a:r>
              <a:rPr lang="sr-Latn-BA" dirty="0" smtClean="0"/>
              <a:t>Rh</a:t>
            </a:r>
            <a:r>
              <a:rPr lang="sr-Cyrl-BA" dirty="0" smtClean="0"/>
              <a:t> фактор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/>
          <a:lstStyle/>
          <a:p>
            <a:r>
              <a:rPr lang="sr-Cyrl-BA" b="1" dirty="0" smtClean="0"/>
              <a:t>АБО систем заснован је на постојању антигена А и антигена Б на површини црвених крвних ћелија</a:t>
            </a:r>
          </a:p>
          <a:p>
            <a:r>
              <a:rPr lang="sr-Latn-BA" b="1" dirty="0" smtClean="0"/>
              <a:t>Rh </a:t>
            </a:r>
            <a:r>
              <a:rPr lang="sr-Cyrl-BA" b="1" dirty="0" smtClean="0"/>
              <a:t>фактор заснован је на постојању </a:t>
            </a:r>
            <a:r>
              <a:rPr lang="sr-Latn-RS" b="1" dirty="0" smtClean="0"/>
              <a:t>Rh</a:t>
            </a:r>
            <a:r>
              <a:rPr lang="sr-Cyrl-BA" b="1" dirty="0" smtClean="0"/>
              <a:t> антигена на површини еритроцита који се налази код 85% популације</a:t>
            </a:r>
          </a:p>
          <a:p>
            <a:endParaRPr lang="sr-Latn-B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16993"/>
            <a:ext cx="2343919" cy="13169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861048"/>
            <a:ext cx="4176464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170771"/>
            <a:ext cx="1700172" cy="14805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9712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8853921"/>
              </p:ext>
            </p:extLst>
          </p:nvPr>
        </p:nvGraphicFramePr>
        <p:xfrm>
          <a:off x="755575" y="3717033"/>
          <a:ext cx="7488834" cy="2592287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24962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962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962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25117">
                <a:tc>
                  <a:txBody>
                    <a:bodyPr/>
                    <a:lstStyle/>
                    <a:p>
                      <a:pPr algn="ctr"/>
                      <a:r>
                        <a:rPr lang="sr-Cyrl-BA" b="1" dirty="0" smtClean="0">
                          <a:solidFill>
                            <a:schemeClr val="tx1"/>
                          </a:solidFill>
                        </a:rPr>
                        <a:t>КРВНА ГРУПА</a:t>
                      </a:r>
                      <a:endParaRPr lang="sr-Latn-B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b="1" dirty="0" smtClean="0">
                          <a:solidFill>
                            <a:schemeClr val="tx1"/>
                          </a:solidFill>
                        </a:rPr>
                        <a:t>ЕРИТРОЦИТИ</a:t>
                      </a:r>
                      <a:endParaRPr lang="sr-Latn-B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b="1" dirty="0" smtClean="0">
                          <a:solidFill>
                            <a:schemeClr val="tx1"/>
                          </a:solidFill>
                        </a:rPr>
                        <a:t>КРВНА ПЛАЗМА</a:t>
                      </a:r>
                      <a:endParaRPr lang="sr-Latn-B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3434">
                <a:tc>
                  <a:txBody>
                    <a:bodyPr/>
                    <a:lstStyle/>
                    <a:p>
                      <a:pPr algn="ctr"/>
                      <a:endParaRPr lang="sr-Latn-B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b="1" dirty="0" smtClean="0">
                          <a:solidFill>
                            <a:schemeClr val="tx1"/>
                          </a:solidFill>
                        </a:rPr>
                        <a:t>АНТИГЕН</a:t>
                      </a:r>
                      <a:endParaRPr lang="sr-Latn-B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b="1" dirty="0" smtClean="0">
                          <a:solidFill>
                            <a:schemeClr val="tx1"/>
                          </a:solidFill>
                        </a:rPr>
                        <a:t>АНТИТИЈЕЛО</a:t>
                      </a:r>
                      <a:endParaRPr lang="sr-Latn-B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3434">
                <a:tc>
                  <a:txBody>
                    <a:bodyPr/>
                    <a:lstStyle/>
                    <a:p>
                      <a:pPr algn="ctr"/>
                      <a:r>
                        <a:rPr lang="sr-Cyrl-BA" b="1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sr-Latn-B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b="1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sr-Latn-B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b="1" dirty="0" smtClean="0">
                          <a:solidFill>
                            <a:schemeClr val="tx1"/>
                          </a:solidFill>
                        </a:rPr>
                        <a:t>анти-Б</a:t>
                      </a:r>
                      <a:endParaRPr lang="sr-Latn-B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3434">
                <a:tc>
                  <a:txBody>
                    <a:bodyPr/>
                    <a:lstStyle/>
                    <a:p>
                      <a:pPr algn="ctr"/>
                      <a:r>
                        <a:rPr lang="sr-Cyrl-BA" b="1" dirty="0" smtClean="0">
                          <a:solidFill>
                            <a:schemeClr val="tx1"/>
                          </a:solidFill>
                        </a:rPr>
                        <a:t>Б</a:t>
                      </a:r>
                      <a:endParaRPr lang="sr-Latn-B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b="1" dirty="0" smtClean="0">
                          <a:solidFill>
                            <a:schemeClr val="tx1"/>
                          </a:solidFill>
                        </a:rPr>
                        <a:t>Б</a:t>
                      </a:r>
                      <a:endParaRPr lang="sr-Latn-B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b="1" dirty="0" smtClean="0">
                          <a:solidFill>
                            <a:schemeClr val="tx1"/>
                          </a:solidFill>
                        </a:rPr>
                        <a:t>анти-А</a:t>
                      </a:r>
                      <a:endParaRPr lang="sr-Latn-B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3434">
                <a:tc>
                  <a:txBody>
                    <a:bodyPr/>
                    <a:lstStyle/>
                    <a:p>
                      <a:pPr algn="ctr"/>
                      <a:r>
                        <a:rPr lang="sr-Cyrl-BA" b="1" dirty="0" smtClean="0">
                          <a:solidFill>
                            <a:schemeClr val="tx1"/>
                          </a:solidFill>
                        </a:rPr>
                        <a:t>АБ</a:t>
                      </a:r>
                      <a:endParaRPr lang="sr-Latn-B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b="1" dirty="0" smtClean="0">
                          <a:solidFill>
                            <a:schemeClr val="tx1"/>
                          </a:solidFill>
                        </a:rPr>
                        <a:t>АБ </a:t>
                      </a:r>
                      <a:endParaRPr lang="sr-Latn-B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b="1" dirty="0" smtClean="0">
                          <a:solidFill>
                            <a:schemeClr val="tx1"/>
                          </a:solidFill>
                        </a:rPr>
                        <a:t>НЕМА</a:t>
                      </a:r>
                      <a:endParaRPr lang="sr-Latn-B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3434">
                <a:tc>
                  <a:txBody>
                    <a:bodyPr/>
                    <a:lstStyle/>
                    <a:p>
                      <a:pPr algn="ctr"/>
                      <a:r>
                        <a:rPr lang="sr-Cyrl-BA" b="1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sr-Latn-B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b="1" dirty="0" smtClean="0">
                          <a:solidFill>
                            <a:schemeClr val="tx1"/>
                          </a:solidFill>
                        </a:rPr>
                        <a:t>НЕМА</a:t>
                      </a:r>
                      <a:endParaRPr lang="sr-Latn-B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BA" b="1" dirty="0" smtClean="0">
                          <a:solidFill>
                            <a:schemeClr val="tx1"/>
                          </a:solidFill>
                        </a:rPr>
                        <a:t>анти-А и анти-Б</a:t>
                      </a:r>
                      <a:endParaRPr lang="sr-Latn-BA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2880320"/>
          </a:xfrm>
        </p:spPr>
        <p:txBody>
          <a:bodyPr>
            <a:normAutofit/>
          </a:bodyPr>
          <a:lstStyle/>
          <a:p>
            <a:r>
              <a:rPr lang="sr-Cyrl-BA" sz="3200" b="1" dirty="0" smtClean="0"/>
              <a:t>Трансфузија је процес преношења крви из крвног система једне особе у крвни систем друге ососбе</a:t>
            </a:r>
            <a:br>
              <a:rPr lang="sr-Cyrl-BA" sz="3200" b="1" dirty="0" smtClean="0"/>
            </a:br>
            <a:r>
              <a:rPr lang="sr-Cyrl-BA" sz="3200" b="1" dirty="0" smtClean="0"/>
              <a:t>Да би се извшила трансфузија крв мора да буде подударна</a:t>
            </a:r>
            <a:endParaRPr lang="sr-Latn-BA" sz="3200" b="1" dirty="0"/>
          </a:p>
        </p:txBody>
      </p:sp>
    </p:spTree>
    <p:extLst>
      <p:ext uri="{BB962C8B-B14F-4D97-AF65-F5344CB8AC3E}">
        <p14:creationId xmlns:p14="http://schemas.microsoft.com/office/powerpoint/2010/main" val="299873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B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77" y="543009"/>
            <a:ext cx="8246771" cy="580366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87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9432"/>
            <a:ext cx="8229600" cy="1584176"/>
          </a:xfrm>
        </p:spPr>
        <p:txBody>
          <a:bodyPr>
            <a:normAutofit/>
          </a:bodyPr>
          <a:lstStyle/>
          <a:p>
            <a:pPr algn="ctr"/>
            <a:r>
              <a:rPr lang="sr-Cyrl-BA" dirty="0" smtClean="0"/>
              <a:t>ЗАДАТАК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>
            <a:normAutofit lnSpcReduction="10000"/>
          </a:bodyPr>
          <a:lstStyle/>
          <a:p>
            <a:r>
              <a:rPr lang="sr-Cyrl-BA" dirty="0" smtClean="0"/>
              <a:t>Како функционише вакцинација?</a:t>
            </a:r>
            <a:endParaRPr lang="sr-Cyrl-BA" dirty="0"/>
          </a:p>
          <a:p>
            <a:r>
              <a:rPr lang="sr-Cyrl-BA" dirty="0"/>
              <a:t>Наведи неке болести против којих се спроводи вакцинација</a:t>
            </a:r>
            <a:r>
              <a:rPr lang="sr-Cyrl-BA" dirty="0" smtClean="0"/>
              <a:t>!</a:t>
            </a:r>
          </a:p>
          <a:p>
            <a:r>
              <a:rPr lang="sr-Cyrl-BA" dirty="0" smtClean="0"/>
              <a:t>Распитај се коју крвну групу имаш ти и твоји укућани?</a:t>
            </a:r>
          </a:p>
          <a:p>
            <a:r>
              <a:rPr lang="sr-Cyrl-BA" dirty="0" smtClean="0"/>
              <a:t>Распитај се о даривању крви?</a:t>
            </a:r>
          </a:p>
          <a:p>
            <a:r>
              <a:rPr lang="sr-Cyrl-BA" dirty="0" smtClean="0"/>
              <a:t>Наведи и опиши пет болести циркулаторног система!</a:t>
            </a:r>
          </a:p>
          <a:p>
            <a:r>
              <a:rPr lang="sr-Cyrl-BA" dirty="0" smtClean="0"/>
              <a:t>Демонстрирај заустављање крварења дигиталном компресијом, компресивним завојем и употребом повеска</a:t>
            </a:r>
          </a:p>
          <a:p>
            <a:pPr marL="0" indent="0">
              <a:buNone/>
            </a:pPr>
            <a:r>
              <a:rPr lang="sr-Cyrl-BA" smtClean="0"/>
              <a:t>Уџбеник од </a:t>
            </a:r>
            <a:r>
              <a:rPr lang="sr-Cyrl-BA" dirty="0" smtClean="0"/>
              <a:t>стр. 91. до стр. 96.</a:t>
            </a:r>
            <a:endParaRPr lang="sr-Cyrl-BA" dirty="0"/>
          </a:p>
          <a:p>
            <a:pPr marL="0" indent="0">
              <a:buNone/>
            </a:pPr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301689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b="1" dirty="0" smtClean="0"/>
              <a:t>КАКО ОСНАЖИТИ ИМУНИТЕТ?</a:t>
            </a:r>
            <a:endParaRPr lang="sr-Latn-B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Cyrl-BA" dirty="0" smtClean="0"/>
          </a:p>
          <a:p>
            <a:r>
              <a:rPr lang="sr-Cyrl-BA" b="1" dirty="0" smtClean="0"/>
              <a:t>Правилна прехрана</a:t>
            </a:r>
          </a:p>
          <a:p>
            <a:r>
              <a:rPr lang="sr-Cyrl-BA" b="1" dirty="0" smtClean="0"/>
              <a:t>Довољан унос течности</a:t>
            </a:r>
          </a:p>
          <a:p>
            <a:r>
              <a:rPr lang="sr-Cyrl-BA" b="1" dirty="0" smtClean="0"/>
              <a:t>Умјерена физичка активност</a:t>
            </a:r>
          </a:p>
          <a:p>
            <a:r>
              <a:rPr lang="sr-Cyrl-BA" b="1" dirty="0" smtClean="0"/>
              <a:t>Довољна количина сна и одмора</a:t>
            </a:r>
            <a:endParaRPr lang="sr-Latn-BA" b="1" dirty="0"/>
          </a:p>
        </p:txBody>
      </p:sp>
    </p:spTree>
    <p:extLst>
      <p:ext uri="{BB962C8B-B14F-4D97-AF65-F5344CB8AC3E}">
        <p14:creationId xmlns:p14="http://schemas.microsoft.com/office/powerpoint/2010/main" val="134265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rmAutofit/>
          </a:bodyPr>
          <a:lstStyle/>
          <a:p>
            <a:r>
              <a:rPr lang="sr-Cyrl-BA" b="1" dirty="0" smtClean="0"/>
              <a:t>Способност организма да се брани и одбрани од штетних утицаја назива се ИМУНОСТ или ОТПОРНОСТ</a:t>
            </a:r>
          </a:p>
          <a:p>
            <a:r>
              <a:rPr lang="sr-Cyrl-BA" b="1" dirty="0" smtClean="0"/>
              <a:t>Имуни систем је одбрамбени систем организма који располаже разним механизмима које реализују првенствено бијеле крвне ћелије и тако нас штите од вируса, бактерија, гљивица, паразита, туморских ћелија итд.</a:t>
            </a:r>
          </a:p>
          <a:p>
            <a:r>
              <a:rPr lang="sr-Cyrl-BA" b="1" dirty="0" smtClean="0"/>
              <a:t>Имунолошки систем није локализован. То је мрежа коју чине ћелије, ткива и органи који заједно сарађују у одбрани организма</a:t>
            </a:r>
          </a:p>
        </p:txBody>
      </p:sp>
    </p:spTree>
    <p:extLst>
      <p:ext uri="{BB962C8B-B14F-4D97-AF65-F5344CB8AC3E}">
        <p14:creationId xmlns:p14="http://schemas.microsoft.com/office/powerpoint/2010/main" val="276813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4676593"/>
              </p:ext>
            </p:extLst>
          </p:nvPr>
        </p:nvGraphicFramePr>
        <p:xfrm>
          <a:off x="0" y="404664"/>
          <a:ext cx="8507288" cy="6048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77" y="4116574"/>
            <a:ext cx="4392488" cy="216024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123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r-Cyrl-BA" b="1" dirty="0"/>
              <a:t>Имуни систем је слојевита и комплексна </a:t>
            </a:r>
            <a:r>
              <a:rPr lang="sr-Cyrl-BA" b="1" dirty="0" smtClean="0"/>
              <a:t>заштита </a:t>
            </a:r>
            <a:r>
              <a:rPr lang="sr-Cyrl-BA" b="1" dirty="0"/>
              <a:t>организма</a:t>
            </a:r>
            <a:endParaRPr lang="sr-Latn-BA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1076239"/>
              </p:ext>
            </p:extLst>
          </p:nvPr>
        </p:nvGraphicFramePr>
        <p:xfrm>
          <a:off x="899592" y="1844824"/>
          <a:ext cx="7344816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795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НЕСПЕЦИФИЧНА ИМУНОСТ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b="1" dirty="0" smtClean="0"/>
              <a:t>Неспецифична имуност није усмјерена строго на неког узрочника него на читав спектар патогених фактора</a:t>
            </a:r>
          </a:p>
          <a:p>
            <a:pPr marL="0" indent="0">
              <a:buNone/>
            </a:pPr>
            <a:r>
              <a:rPr lang="sr-Cyrl-BA" b="1" dirty="0" smtClean="0">
                <a:solidFill>
                  <a:schemeClr val="accent3">
                    <a:lumMod val="75000"/>
                  </a:schemeClr>
                </a:solidFill>
              </a:rPr>
              <a:t>   КОЖА</a:t>
            </a:r>
          </a:p>
          <a:p>
            <a:pPr marL="0" indent="0">
              <a:buNone/>
            </a:pPr>
            <a:r>
              <a:rPr lang="sr-Cyrl-BA" b="1" dirty="0" smtClean="0">
                <a:solidFill>
                  <a:schemeClr val="accent3">
                    <a:lumMod val="75000"/>
                  </a:schemeClr>
                </a:solidFill>
              </a:rPr>
              <a:t>   СЛУЗОКОЖА</a:t>
            </a:r>
          </a:p>
          <a:p>
            <a:pPr marL="0" indent="0">
              <a:buNone/>
            </a:pPr>
            <a:r>
              <a:rPr lang="sr-Cyrl-BA" b="1" dirty="0" smtClean="0">
                <a:solidFill>
                  <a:schemeClr val="accent3">
                    <a:lumMod val="75000"/>
                  </a:schemeClr>
                </a:solidFill>
              </a:rPr>
              <a:t>   ДЈЕЛОВАЊЕ ФАГОЦИТОЗЕ</a:t>
            </a:r>
          </a:p>
          <a:p>
            <a:pPr marL="0" indent="0">
              <a:buNone/>
            </a:pPr>
            <a:r>
              <a:rPr lang="sr-Cyrl-BA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sr-Latn-BA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24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2591" y="2441228"/>
            <a:ext cx="4558464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24" y="438904"/>
            <a:ext cx="3923928" cy="22903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8960"/>
            <a:ext cx="3995936" cy="33569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1127"/>
            <a:ext cx="3960440" cy="22225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6803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301608" cy="1143000"/>
          </a:xfrm>
        </p:spPr>
        <p:txBody>
          <a:bodyPr>
            <a:normAutofit fontScale="90000"/>
          </a:bodyPr>
          <a:lstStyle/>
          <a:p>
            <a:r>
              <a:rPr lang="sr-Cyrl-BA" b="1" dirty="0" smtClean="0"/>
              <a:t>СПЕЦИФИЧНИ</a:t>
            </a:r>
            <a:br>
              <a:rPr lang="sr-Cyrl-BA" b="1" dirty="0" smtClean="0"/>
            </a:br>
            <a:r>
              <a:rPr lang="sr-Cyrl-BA" b="1" dirty="0" smtClean="0"/>
              <a:t> ИМУНИТЕТ</a:t>
            </a:r>
            <a:endParaRPr lang="sr-Latn-BA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6477963"/>
              </p:ext>
            </p:extLst>
          </p:nvPr>
        </p:nvGraphicFramePr>
        <p:xfrm>
          <a:off x="2411760" y="1484784"/>
          <a:ext cx="597666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304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rmAutofit/>
          </a:bodyPr>
          <a:lstStyle/>
          <a:p>
            <a:r>
              <a:rPr lang="sr-Cyrl-BA" b="1" dirty="0"/>
              <a:t>С</a:t>
            </a:r>
            <a:r>
              <a:rPr lang="sr-Cyrl-BA" b="1" dirty="0" smtClean="0"/>
              <a:t>пецифична имуност  дјелује циљано на појединачне нападаче</a:t>
            </a:r>
          </a:p>
          <a:p>
            <a:r>
              <a:rPr lang="sr-Cyrl-BA" b="1" dirty="0" smtClean="0"/>
              <a:t>За одбрамбени одговор на овом нивоу задужене су искључиво бијеле крвне ћелије и њихов рад се заснива на препознавању структура на површини страног агенса, такозваних АНТИГЕНА и на производњи АНТИТИЈЕЛА која се спајају са антигенима нападача и олакшавају напад имуних ћелија.</a:t>
            </a:r>
          </a:p>
          <a:p>
            <a:r>
              <a:rPr lang="sr-Cyrl-BA" b="1" dirty="0" smtClean="0"/>
              <a:t>Неке </a:t>
            </a:r>
            <a:r>
              <a:rPr lang="sr-Cyrl-BA" b="1" dirty="0"/>
              <a:t>од бијелих крвних ћелија ПАМТЕ нападаче да би могли да брже и ефикасније дјелују при неком новом сусрету</a:t>
            </a:r>
          </a:p>
          <a:p>
            <a:endParaRPr lang="sr-Cyrl-BA" b="1" dirty="0" smtClean="0"/>
          </a:p>
          <a:p>
            <a:endParaRPr lang="sr-Cyrl-BA" dirty="0"/>
          </a:p>
        </p:txBody>
      </p:sp>
    </p:spTree>
    <p:extLst>
      <p:ext uri="{BB962C8B-B14F-4D97-AF65-F5344CB8AC3E}">
        <p14:creationId xmlns:p14="http://schemas.microsoft.com/office/powerpoint/2010/main" val="9598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2848</TotalTime>
  <Words>422</Words>
  <Application>Microsoft Office PowerPoint</Application>
  <PresentationFormat>On-screen Show (4:3)</PresentationFormat>
  <Paragraphs>78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        ИМУНИ СИСТЕМ КРВНЕ ГРУПЕ</vt:lpstr>
      <vt:lpstr>КАКО ОСНАЖИТИ ИМУНИТЕТ?</vt:lpstr>
      <vt:lpstr>PowerPoint Presentation</vt:lpstr>
      <vt:lpstr>PowerPoint Presentation</vt:lpstr>
      <vt:lpstr>Имуни систем је слојевита и комплексна заштита организма</vt:lpstr>
      <vt:lpstr>НЕСПЕЦИФИЧНА ИМУНОСТ</vt:lpstr>
      <vt:lpstr>PowerPoint Presentation</vt:lpstr>
      <vt:lpstr>СПЕЦИФИЧНИ  ИМУНИТЕТ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КРВНЕ ГРУПЕ</vt:lpstr>
      <vt:lpstr>АБО СИСТЕМ и Rh фактор</vt:lpstr>
      <vt:lpstr>Трансфузија је процес преношења крви из крвног система једне особе у крвни систем друге ососбе Да би се извшила трансфузија крв мора да буде подударна</vt:lpstr>
      <vt:lpstr>PowerPoint Presentation</vt:lpstr>
      <vt:lpstr>ЗАДАТАК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Goran</dc:creator>
  <cp:lastModifiedBy>Goran</cp:lastModifiedBy>
  <cp:revision>99</cp:revision>
  <dcterms:created xsi:type="dcterms:W3CDTF">2020-03-16T15:43:33Z</dcterms:created>
  <dcterms:modified xsi:type="dcterms:W3CDTF">2020-03-25T11:13:57Z</dcterms:modified>
</cp:coreProperties>
</file>