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2">
                <a:lumMod val="86000"/>
                <a:lumOff val="1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87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335" y="2354080"/>
            <a:ext cx="8001000" cy="2971801"/>
          </a:xfrm>
        </p:spPr>
        <p:txBody>
          <a:bodyPr/>
          <a:lstStyle/>
          <a:p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АНИМИРАНИ ФИЛМ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0949" y="5325881"/>
            <a:ext cx="6400800" cy="1405614"/>
          </a:xfrm>
        </p:spPr>
        <p:txBody>
          <a:bodyPr>
            <a:normAutofit/>
          </a:bodyPr>
          <a:lstStyle/>
          <a:p>
            <a:pPr algn="just"/>
            <a:r>
              <a:rPr lang="sr-Cyrl-R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Послије овог часа требало би да сте оспособљени да разликујете анимирани од играног филма.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1" y="399245"/>
            <a:ext cx="842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ДА ПОНОВИМО...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335" y="1267981"/>
            <a:ext cx="500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АНИМИРАНИ ФИЛМОВИ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3435" y="1267980"/>
            <a:ext cx="448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ИГРАНИ ФИЛМОВИ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93" y="1852755"/>
            <a:ext cx="2830005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852755"/>
            <a:ext cx="2286000" cy="2381250"/>
          </a:xfrm>
          <a:prstGeom prst="rect">
            <a:avLst/>
          </a:prstGeom>
        </p:spPr>
      </p:pic>
      <p:pic>
        <p:nvPicPr>
          <p:cNvPr id="1026" name="Picture 2" descr="Rezultat slika za upit &quot;КРУДС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6" y="4412155"/>
            <a:ext cx="2502458" cy="166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slika za upit &quot;тролл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23" y="4412155"/>
            <a:ext cx="2593076" cy="166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ultat slika za upit &quot;meri popin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5" y="1852755"/>
            <a:ext cx="1731675" cy="23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zultat slika za upit &quot;carobnjak iz oza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5" y="4412155"/>
            <a:ext cx="4099616" cy="166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  <p:pic>
        <p:nvPicPr>
          <p:cNvPr id="1034" name="Picture 10" descr="Rezultat slika za upit &quot;kremenkovifilm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64" y="1852754"/>
            <a:ext cx="2113387" cy="23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2703"/>
            <a:ext cx="73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335" y="1114072"/>
            <a:ext cx="58727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Пронађи и погледај неки дугометражни анимирани филм (у трајању од око сат времена), па одговори на питања из Читанке на</a:t>
            </a:r>
          </a:p>
          <a:p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страни 43.</a:t>
            </a:r>
          </a:p>
          <a:p>
            <a:endParaRPr lang="sr-Cyrl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Препоручујемо „Петар Пан – Земља  	Недођија“, „Сњежана и седам      	патуљака“, „Књига о џунгли“, 	„Дамбо“ и многи други. Има их и на 	најчешће доступној „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 tube”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страници.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60107" y="1323832"/>
            <a:ext cx="5368761" cy="47494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endParaRPr lang="sr-Cyrl-B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Питања из Читанке:</a:t>
            </a:r>
          </a:p>
          <a:p>
            <a:endParaRPr lang="sr-Cyrl-B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Шта је анимирани филм?</a:t>
            </a:r>
          </a:p>
          <a:p>
            <a:pPr marL="457200" indent="-457200">
              <a:buAutoNum type="arabicPeriod"/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 се зове анимирани филм који си гледао/ла?</a:t>
            </a:r>
          </a:p>
          <a:p>
            <a:pPr marL="457200" indent="-457200">
              <a:buAutoNum type="arabicPeriod"/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Зашто је анимирани филм?</a:t>
            </a:r>
          </a:p>
          <a:p>
            <a:pPr marL="457200" indent="-457200">
              <a:buAutoNum type="arabicPeriod"/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 су главни ликови у филму? Наведи њихове особине.</a:t>
            </a:r>
          </a:p>
          <a:p>
            <a:pPr marL="457200" indent="-457200">
              <a:buFontTx/>
              <a:buAutoNum type="arabicPeriod"/>
            </a:pP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Ко су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споредни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ликови у филму? Наведи њихове особине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Препричај садржај гледаног филма.</a:t>
            </a: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sr-Cyrl-B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033" y="1206578"/>
            <a:ext cx="10676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Анимирани или цртани филм је вид филмске умјетности. За разлику од играног филма (у којем глуме људи), у цртаном или анимираном филму ликови и позадина су нацртани или анимирани.</a:t>
            </a:r>
          </a:p>
          <a:p>
            <a:pPr>
              <a:lnSpc>
                <a:spcPct val="150000"/>
              </a:lnSpc>
            </a:pP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Људи који праве анимиране филмове називају се аниматори.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641" y="399245"/>
            <a:ext cx="842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ШТА СУ АНИМИРАНИ ФИЛМОВИ?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1" y="3572100"/>
            <a:ext cx="2704565" cy="205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575" y="3572100"/>
            <a:ext cx="2975019" cy="2055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63" y="3572100"/>
            <a:ext cx="3013657" cy="2004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8641" y="5754348"/>
            <a:ext cx="270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нимирани филм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8" y="5756201"/>
            <a:ext cx="270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 филм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9801" y="5754348"/>
            <a:ext cx="270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ртани филм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8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8641" y="399245"/>
            <a:ext cx="842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 НАСТАЈУ АНИМИРАНИ ФИЛМОВИ?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04" t="24780" r="52112" b="34375"/>
          <a:stretch/>
        </p:blipFill>
        <p:spPr>
          <a:xfrm>
            <a:off x="528034" y="1287886"/>
            <a:ext cx="4018708" cy="2279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83364" y="1081825"/>
            <a:ext cx="59442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Кад гледамо анимирани филм, чини нам се да се цртежи крећу. Уствари, у свакој секунди видимо 24 различите слике, те тако добијамо утисак кретања. Сваки цртеж се појединачно снима посебном филмском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камером.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3186" r="8067"/>
          <a:stretch/>
        </p:blipFill>
        <p:spPr>
          <a:xfrm>
            <a:off x="5808368" y="3768116"/>
            <a:ext cx="4172755" cy="2726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33" y="3768116"/>
            <a:ext cx="4855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Једна од најзначајнијих личности анимираног филма је Волт Дизни (1901-1966).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034" y="5411410"/>
            <a:ext cx="4855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/>
              <a:t>„АКО НЕШТО ЗАМИСЛИШ, МОЖЕШ И ДА ОСТВАРИШ.“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1" y="399245"/>
            <a:ext cx="9684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ЗАНИМЉИВОСТИ О ДИЗНИЈЕВИМ ЦРТАЋИМА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245" y="1596980"/>
            <a:ext cx="7469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Мики Маус је први анимирани лик који је добио своју звијезду на холивудској стази славних и то на свој 50. рођендан. Он данас има 92 године.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17" y="1268549"/>
            <a:ext cx="2704562" cy="2859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6541" y="4456090"/>
            <a:ext cx="80600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Цртани филм Дамбо је зарадио два и по милиона долара само током празника у првим данима емитовања.</a:t>
            </a:r>
          </a:p>
          <a:p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Магазин „Тајм“ га је прогласио сисаром године.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0" y="4025822"/>
            <a:ext cx="2996039" cy="2362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35" y="515155"/>
            <a:ext cx="11526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11. додјели Оскара Волту Дизнију је додијељен почасни Оскар за иновацију у остварењу „Сњежана и седам патуљака“. Том приликом му је уручен један Оскар у правој величини и седам минијатурних.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4" y="2967228"/>
            <a:ext cx="6336406" cy="32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35" y="515155"/>
            <a:ext cx="1152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Често су анимирани ликови инспирисани глумцима.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7"/>
          <a:stretch/>
        </p:blipFill>
        <p:spPr>
          <a:xfrm>
            <a:off x="8391559" y="3604858"/>
            <a:ext cx="3119478" cy="2655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59" y="1162827"/>
            <a:ext cx="3119478" cy="2417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49" y="3580325"/>
            <a:ext cx="2431303" cy="2679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49" y="1162826"/>
            <a:ext cx="2431303" cy="24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3580327"/>
            <a:ext cx="2637507" cy="2679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162827"/>
            <a:ext cx="2637507" cy="241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35" y="515155"/>
            <a:ext cx="11526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Познати глумци и пјевачи су често позајмљивали свој глас анимираним  јунацима.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30" y="1849353"/>
            <a:ext cx="2639629" cy="1974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14" y="1596788"/>
            <a:ext cx="2041214" cy="2227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30" y="3824266"/>
            <a:ext cx="2639629" cy="2358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14" y="3825333"/>
            <a:ext cx="2041214" cy="235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8" y="3825333"/>
            <a:ext cx="2221778" cy="235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8" y="1596788"/>
            <a:ext cx="2221778" cy="22285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1 9"/>
          <p:cNvSpPr/>
          <p:nvPr/>
        </p:nvSpPr>
        <p:spPr>
          <a:xfrm>
            <a:off x="7467451" y="185962"/>
            <a:ext cx="3414124" cy="658385"/>
          </a:xfrm>
          <a:prstGeom prst="borderCallout1">
            <a:avLst>
              <a:gd name="adj1" fmla="val 343897"/>
              <a:gd name="adj2" fmla="val -18305"/>
              <a:gd name="adj3" fmla="val 102113"/>
              <a:gd name="adj4" fmla="val 1244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ТИЈАНА  Једина јунакиња која има прави посао. Она је врхунска куварица.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35" y="515155"/>
            <a:ext cx="1152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Све Дизнијеве принцезе су тинејџерке.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6882"/>
          <a:stretch/>
        </p:blipFill>
        <p:spPr>
          <a:xfrm>
            <a:off x="914400" y="2331075"/>
            <a:ext cx="9478551" cy="4095483"/>
          </a:xfrm>
          <a:prstGeom prst="rect">
            <a:avLst/>
          </a:prstGeom>
        </p:spPr>
      </p:pic>
      <p:sp>
        <p:nvSpPr>
          <p:cNvPr id="4" name="Line Callout 1 3"/>
          <p:cNvSpPr/>
          <p:nvPr/>
        </p:nvSpPr>
        <p:spPr>
          <a:xfrm>
            <a:off x="2614411" y="1324117"/>
            <a:ext cx="734096" cy="571484"/>
          </a:xfrm>
          <a:prstGeom prst="borderCallout1">
            <a:avLst>
              <a:gd name="adj1" fmla="val 240877"/>
              <a:gd name="adj2" fmla="val 15548"/>
              <a:gd name="adj3" fmla="val 99859"/>
              <a:gd name="adj4" fmla="val 437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8485031" y="1188107"/>
            <a:ext cx="734096" cy="571484"/>
          </a:xfrm>
          <a:prstGeom prst="borderCallout1">
            <a:avLst>
              <a:gd name="adj1" fmla="val 240877"/>
              <a:gd name="adj2" fmla="val 15548"/>
              <a:gd name="adj3" fmla="val 99859"/>
              <a:gd name="adj4" fmla="val 437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5022761" y="1188107"/>
            <a:ext cx="796344" cy="571484"/>
          </a:xfrm>
          <a:prstGeom prst="borderCallout1">
            <a:avLst>
              <a:gd name="adj1" fmla="val 240877"/>
              <a:gd name="adj2" fmla="val 15548"/>
              <a:gd name="adj3" fmla="val 99859"/>
              <a:gd name="adj4" fmla="val 437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16-19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040341" y="1303172"/>
            <a:ext cx="610673" cy="571484"/>
          </a:xfrm>
          <a:prstGeom prst="borderCallout1">
            <a:avLst>
              <a:gd name="adj1" fmla="val 240877"/>
              <a:gd name="adj2" fmla="val 15548"/>
              <a:gd name="adj3" fmla="val 99859"/>
              <a:gd name="adj4" fmla="val 437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1622739" y="1319302"/>
            <a:ext cx="734096" cy="571484"/>
          </a:xfrm>
          <a:prstGeom prst="borderCallout1">
            <a:avLst>
              <a:gd name="adj1" fmla="val 240877"/>
              <a:gd name="adj2" fmla="val 15548"/>
              <a:gd name="adj3" fmla="val 99859"/>
              <a:gd name="adj4" fmla="val 437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7467451" y="1253705"/>
            <a:ext cx="796344" cy="571484"/>
          </a:xfrm>
          <a:prstGeom prst="borderCallout1">
            <a:avLst>
              <a:gd name="adj1" fmla="val 240877"/>
              <a:gd name="adj2" fmla="val 15548"/>
              <a:gd name="adj3" fmla="val 99859"/>
              <a:gd name="adj4" fmla="val 437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17-21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10625070" y="2331075"/>
            <a:ext cx="1442435" cy="2240925"/>
          </a:xfrm>
          <a:prstGeom prst="borderCallout1">
            <a:avLst>
              <a:gd name="adj1" fmla="val 35491"/>
              <a:gd name="adj2" fmla="val -301509"/>
              <a:gd name="adj3" fmla="val 56136"/>
              <a:gd name="adj4" fmla="val 44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ПОКАХОНТАСЈедина принцеза која је настала по узору на историјску личност. На њеном лику је радило 50 аниматора.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0" y="707837"/>
            <a:ext cx="4279307" cy="2681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2504" y="846353"/>
            <a:ext cx="6584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Мала Сирена је посљедњи филм компаније Дизни који је нацртан ручно и који је снимљен аналогном камером.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912" y="4225968"/>
            <a:ext cx="6262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Прича о играчкама је први филм у историји који је у потпуности настао помоћу компјутерске анимације.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4" y="3037253"/>
            <a:ext cx="4693696" cy="31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335" y="6362163"/>
            <a:ext cx="117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СРПСКИ ЈЕЗИК 4. РАЗРЕД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687</TotalTime>
  <Words>478</Words>
  <Application>Microsoft Office PowerPoint</Application>
  <PresentationFormat>Prilagođavanje</PresentationFormat>
  <Paragraphs>60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2" baseType="lpstr">
      <vt:lpstr>Slice</vt:lpstr>
      <vt:lpstr>АНИМИРАНИ ФИЛМ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marina_uciteljica@yahoo.com</dc:creator>
  <cp:lastModifiedBy>tatjana</cp:lastModifiedBy>
  <cp:revision>31</cp:revision>
  <dcterms:created xsi:type="dcterms:W3CDTF">2020-03-25T12:09:28Z</dcterms:created>
  <dcterms:modified xsi:type="dcterms:W3CDTF">2020-04-08T18:28:47Z</dcterms:modified>
</cp:coreProperties>
</file>