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3B84-4DE7-4177-8C24-C2ADD9C6DE57}" type="datetimeFigureOut">
              <a:rPr lang="en-US" smtClean="0"/>
              <a:pPr/>
              <a:t>27-Jan-21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6F1D-0856-4A9B-B77C-665737BDE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28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5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5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74701CC-FDDB-46BA-9637-0C17ED8EF6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8513" y="473936"/>
            <a:ext cx="5922818" cy="44503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21841" y="1388968"/>
            <a:ext cx="4665928" cy="258532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Правилни многоуглови</a:t>
            </a:r>
          </a:p>
          <a:p>
            <a:pPr algn="ctr"/>
            <a:r>
              <a:rPr lang="sr-Cyrl-BA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-вјежба-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4176" y="5196469"/>
            <a:ext cx="6807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Наставник: Данијела Пилиповић</a:t>
            </a:r>
          </a:p>
          <a:p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ОШ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,,</a:t>
            </a:r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Доситеј Обрадовић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’’</a:t>
            </a:r>
            <a:endParaRPr lang="sr-Cyrl-BA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BA" sz="2800" b="1" dirty="0" smtClean="0">
                <a:solidFill>
                  <a:schemeClr val="accent1">
                    <a:lumMod val="75000"/>
                  </a:schemeClr>
                </a:solidFill>
              </a:rPr>
              <a:t>Приједор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naslovna plav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3807230"/>
            <a:ext cx="1600200" cy="30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74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058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ЗАДАЦИ</a:t>
            </a:r>
            <a:r>
              <a:rPr lang="sr-Cyrl-BA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8305800" cy="5909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sr-Cyrl-BA" sz="2400" dirty="0" smtClean="0">
                <a:solidFill>
                  <a:srgbClr val="002060"/>
                </a:solidFill>
              </a:rPr>
              <a:t>1. У ком правилном многоуглу је унутрашњи угао</a:t>
            </a:r>
          </a:p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    а) 150 ⁰  б)  125 ⁰   в)</a:t>
            </a:r>
            <a:r>
              <a:rPr lang="sr-Cyrl-BA" dirty="0" smtClean="0">
                <a:solidFill>
                  <a:srgbClr val="002060"/>
                </a:solidFill>
              </a:rPr>
              <a:t>  </a:t>
            </a:r>
            <a:r>
              <a:rPr lang="sr-Cyrl-BA" sz="2400" dirty="0" smtClean="0">
                <a:solidFill>
                  <a:srgbClr val="002060"/>
                </a:solidFill>
              </a:rPr>
              <a:t>156 ⁰</a:t>
            </a:r>
          </a:p>
          <a:p>
            <a:pPr marL="342900" indent="-342900"/>
            <a:endParaRPr lang="sr-Cyrl-BA" dirty="0" smtClean="0"/>
          </a:p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2.Централни угао правилног многоугла има 45⁰. Колико тај многоугао има дијагонала?</a:t>
            </a:r>
          </a:p>
          <a:p>
            <a:pPr marL="342900" indent="-342900"/>
            <a:endParaRPr lang="sr-Cyrl-BA" sz="24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3.Колики је збир унутрашњих углова правилног многоугла ако му је спољашњи угао </a:t>
            </a:r>
            <a:r>
              <a:rPr lang="sr-Cyrl-BA" sz="2400" dirty="0" smtClean="0">
                <a:solidFill>
                  <a:schemeClr val="accent1">
                    <a:lumMod val="50000"/>
                  </a:schemeClr>
                </a:solidFill>
              </a:rPr>
              <a:t>20 ⁰? </a:t>
            </a:r>
          </a:p>
          <a:p>
            <a:pPr marL="342900" indent="-342900"/>
            <a:endParaRPr lang="sr-Cyrl-BA" sz="2400" dirty="0" smtClean="0"/>
          </a:p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4.Унутрашњи угао правилног многоугла је за 100 ⁰ већи од спољашњег.  Колико тај многоугао има страница и дијагонала?</a:t>
            </a:r>
          </a:p>
          <a:p>
            <a:pPr marL="342900" indent="-342900"/>
            <a:endParaRPr lang="sr-Cyrl-BA" sz="24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5. Спољашњи угао правилног многоугла је два пута већи од унутрашњег  угла.Колико тјемена има тај многоугао?</a:t>
            </a:r>
          </a:p>
          <a:p>
            <a:pPr marL="342900" indent="-342900"/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524000"/>
            <a:ext cx="1333500" cy="4191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86868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sr-Cyrl-BA" sz="2400" dirty="0" smtClean="0">
                <a:solidFill>
                  <a:srgbClr val="002060"/>
                </a:solidFill>
              </a:rPr>
              <a:t>1. У ком правилном многоуглу је унутрашњи угао</a:t>
            </a:r>
          </a:p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    а) 150 ⁰  б)  125 ⁰   в)  156 ⁰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609600" cy="409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19812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0"/>
            <a:ext cx="1800225" cy="4191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81400"/>
            <a:ext cx="2343150" cy="4191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114800"/>
            <a:ext cx="1095375" cy="419100"/>
          </a:xfrm>
          <a:prstGeom prst="rect">
            <a:avLst/>
          </a:prstGeom>
          <a:noFill/>
        </p:spPr>
      </p:pic>
      <p:sp>
        <p:nvSpPr>
          <p:cNvPr id="24" name="Right Arrow 23"/>
          <p:cNvSpPr/>
          <p:nvPr/>
        </p:nvSpPr>
        <p:spPr>
          <a:xfrm>
            <a:off x="2133600" y="4191000"/>
            <a:ext cx="609600" cy="1524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810000"/>
            <a:ext cx="1200150" cy="8477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648200"/>
            <a:ext cx="1266825" cy="7905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562600"/>
            <a:ext cx="904875" cy="409575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04800" y="6096000"/>
            <a:ext cx="4846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У 12-тоуглу је унутрашњи угао 150⁰.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1600200" y="685800"/>
            <a:ext cx="1219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895600" y="685800"/>
            <a:ext cx="1219200" cy="533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build="allAtOnce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002060"/>
                </a:solidFill>
              </a:rPr>
              <a:t>2.Централни угао правилног многоугла има 45⁰. </a:t>
            </a:r>
            <a:endParaRPr lang="sr-Cyrl-BA" sz="2400" dirty="0" smtClean="0">
              <a:solidFill>
                <a:srgbClr val="002060"/>
              </a:solidFill>
            </a:endParaRPr>
          </a:p>
          <a:p>
            <a:r>
              <a:rPr lang="sr-Cyrl-BA" sz="2400" dirty="0" smtClean="0">
                <a:solidFill>
                  <a:srgbClr val="002060"/>
                </a:solidFill>
              </a:rPr>
              <a:t> </a:t>
            </a:r>
            <a:r>
              <a:rPr lang="sr-Cyrl-BA" sz="2400" dirty="0" smtClean="0">
                <a:solidFill>
                  <a:srgbClr val="002060"/>
                </a:solidFill>
              </a:rPr>
              <a:t>   Колико </a:t>
            </a:r>
            <a:r>
              <a:rPr lang="sr-Cyrl-BA" sz="2400" dirty="0" smtClean="0">
                <a:solidFill>
                  <a:srgbClr val="002060"/>
                </a:solidFill>
              </a:rPr>
              <a:t>тај многоугао има дијагонала?</a:t>
            </a:r>
          </a:p>
          <a:p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752600"/>
            <a:ext cx="1209675" cy="4191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438400"/>
            <a:ext cx="790575" cy="409575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228600" y="22860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981200"/>
            <a:ext cx="2095500" cy="752475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514600"/>
            <a:ext cx="1381125" cy="78105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505200"/>
            <a:ext cx="1200150" cy="847725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495800"/>
            <a:ext cx="1200150" cy="790575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flipV="1">
            <a:off x="3657600" y="2590800"/>
            <a:ext cx="20574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971800"/>
            <a:ext cx="609600" cy="409575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638800"/>
            <a:ext cx="733425" cy="409575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895600"/>
            <a:ext cx="2095500" cy="752475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733800"/>
            <a:ext cx="1314450" cy="742950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>
            <a:stCxn id="16409" idx="0"/>
          </p:cNvCxnSpPr>
          <p:nvPr/>
        </p:nvCxnSpPr>
        <p:spPr>
          <a:xfrm>
            <a:off x="6600825" y="3733800"/>
            <a:ext cx="25717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0" y="4191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800600"/>
            <a:ext cx="1085850" cy="409575"/>
          </a:xfrm>
          <a:prstGeom prst="rect">
            <a:avLst/>
          </a:prstGeom>
          <a:noFill/>
        </p:spPr>
      </p:pic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3.Колики је збир унутрашњих углова правилног многоугла ако му је спољашњи угао </a:t>
            </a:r>
            <a:r>
              <a:rPr lang="sr-Cyrl-BA" sz="2400" dirty="0" smtClean="0">
                <a:solidFill>
                  <a:schemeClr val="accent1">
                    <a:lumMod val="50000"/>
                  </a:schemeClr>
                </a:solidFill>
              </a:rPr>
              <a:t>20 ⁰? </a:t>
            </a:r>
            <a:endParaRPr lang="sr-Cyrl-BA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0"/>
            <a:ext cx="752475" cy="4095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447800"/>
            <a:ext cx="1028700" cy="4191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2057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276600" y="2590800"/>
            <a:ext cx="22860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2209800"/>
            <a:ext cx="2514600" cy="419100"/>
          </a:xfrm>
          <a:prstGeom prst="rect">
            <a:avLst/>
          </a:prstGeom>
          <a:noFill/>
        </p:spPr>
      </p:pic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667000"/>
            <a:ext cx="1200150" cy="847725"/>
          </a:xfrm>
          <a:prstGeom prst="rect">
            <a:avLst/>
          </a:prstGeom>
          <a:noFill/>
        </p:spPr>
      </p:pic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819400"/>
            <a:ext cx="609600" cy="409575"/>
          </a:xfrm>
          <a:prstGeom prst="rect">
            <a:avLst/>
          </a:prstGeom>
          <a:noFill/>
        </p:spPr>
      </p:pic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581400"/>
            <a:ext cx="1200150" cy="790575"/>
          </a:xfrm>
          <a:prstGeom prst="rect">
            <a:avLst/>
          </a:prstGeom>
          <a:noFill/>
        </p:spPr>
      </p:pic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7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648200"/>
            <a:ext cx="904875" cy="409575"/>
          </a:xfrm>
          <a:prstGeom prst="rect">
            <a:avLst/>
          </a:prstGeom>
          <a:noFill/>
        </p:spPr>
      </p:pic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9" name="Picture 3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2819400"/>
            <a:ext cx="2676525" cy="419100"/>
          </a:xfrm>
          <a:prstGeom prst="rect">
            <a:avLst/>
          </a:prstGeom>
          <a:noFill/>
        </p:spPr>
      </p:pic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42" name="Picture 3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429000"/>
            <a:ext cx="1895475" cy="419100"/>
          </a:xfrm>
          <a:prstGeom prst="rect">
            <a:avLst/>
          </a:prstGeom>
          <a:noFill/>
        </p:spPr>
      </p:pic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45" name="Picture 3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038600"/>
            <a:ext cx="1504950" cy="419100"/>
          </a:xfrm>
          <a:prstGeom prst="rect">
            <a:avLst/>
          </a:prstGeom>
          <a:noFill/>
        </p:spPr>
      </p:pic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4.Унутрашњи угао правилног многоугла је за 100 ⁰ већи од спољашњег. </a:t>
            </a:r>
            <a:r>
              <a:rPr lang="sr-Cyrl-BA" sz="2400" dirty="0" smtClean="0">
                <a:solidFill>
                  <a:srgbClr val="002060"/>
                </a:solidFill>
              </a:rPr>
              <a:t> </a:t>
            </a:r>
            <a:r>
              <a:rPr lang="sr-Cyrl-BA" sz="2400" dirty="0" smtClean="0">
                <a:solidFill>
                  <a:srgbClr val="002060"/>
                </a:solidFill>
              </a:rPr>
              <a:t>Колико тај многоугао има страница </a:t>
            </a:r>
            <a:r>
              <a:rPr lang="sr-Cyrl-BA" sz="2400" dirty="0" smtClean="0">
                <a:solidFill>
                  <a:srgbClr val="002060"/>
                </a:solidFill>
              </a:rPr>
              <a:t>и дијагонала</a:t>
            </a:r>
            <a:r>
              <a:rPr lang="sr-Cyrl-BA" sz="2400" dirty="0" smtClean="0">
                <a:solidFill>
                  <a:srgbClr val="002060"/>
                </a:solidFill>
              </a:rPr>
              <a:t>?</a:t>
            </a:r>
            <a:endParaRPr lang="sr-Cyrl-BA" sz="2400" dirty="0" smtClean="0">
              <a:solidFill>
                <a:srgbClr val="002060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447800"/>
            <a:ext cx="1752600" cy="4191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86000"/>
            <a:ext cx="790575" cy="40957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21336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0"/>
            <a:ext cx="1800225" cy="41910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581400"/>
            <a:ext cx="2743200" cy="4191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191000"/>
            <a:ext cx="2371725" cy="41910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724400"/>
            <a:ext cx="2390775" cy="419100"/>
          </a:xfrm>
          <a:prstGeom prst="rect">
            <a:avLst/>
          </a:prstGeo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334000"/>
            <a:ext cx="1209675" cy="419100"/>
          </a:xfrm>
          <a:prstGeom prst="rect">
            <a:avLst/>
          </a:prstGeom>
          <a:noFill/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867400"/>
            <a:ext cx="1047750" cy="419100"/>
          </a:xfrm>
          <a:prstGeom prst="rect">
            <a:avLst/>
          </a:prstGeom>
          <a:noFill/>
        </p:spPr>
      </p:pic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828800" y="2667000"/>
            <a:ext cx="32004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9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286000"/>
            <a:ext cx="790575" cy="409575"/>
          </a:xfrm>
          <a:prstGeom prst="rect">
            <a:avLst/>
          </a:prstGeom>
          <a:noFill/>
        </p:spPr>
      </p:pic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828800"/>
            <a:ext cx="742950" cy="409575"/>
          </a:xfrm>
          <a:prstGeom prst="rect">
            <a:avLst/>
          </a:prstGeom>
          <a:noFill/>
        </p:spPr>
      </p:pic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257800" y="1600200"/>
            <a:ext cx="1905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181600" y="3048000"/>
            <a:ext cx="2677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Урадити за задаћу.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sr-Cyrl-BA" sz="2400" dirty="0" smtClean="0">
                <a:solidFill>
                  <a:srgbClr val="002060"/>
                </a:solidFill>
              </a:rPr>
              <a:t>5. Спољашњи угао правилног многоугла је два пута већи од унутрашњег  угла.Колико тјемена има тај многоугао?</a:t>
            </a:r>
            <a:endParaRPr lang="sr-Cyrl-BA" sz="2400" dirty="0" smtClean="0">
              <a:solidFill>
                <a:srgbClr val="00206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524000"/>
            <a:ext cx="914400" cy="4095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21336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600200"/>
            <a:ext cx="1800225" cy="419100"/>
          </a:xfrm>
          <a:prstGeom prst="rect">
            <a:avLst/>
          </a:prstGeom>
          <a:noFill/>
        </p:spPr>
      </p:pic>
      <p:pic>
        <p:nvPicPr>
          <p:cNvPr id="15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0"/>
            <a:ext cx="742950" cy="409575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133600"/>
            <a:ext cx="1905000" cy="4191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667000"/>
            <a:ext cx="1371600" cy="41910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124200"/>
            <a:ext cx="1038225" cy="4191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124200"/>
            <a:ext cx="1200150" cy="41910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4419600" y="32766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572000"/>
            <a:ext cx="1200150" cy="790575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3657600"/>
            <a:ext cx="1200150" cy="847725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562600"/>
            <a:ext cx="866775" cy="381000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359" y="847899"/>
            <a:ext cx="8303375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tx1"/>
                </a:solidFill>
              </a:rPr>
              <a:t>Домаћа задаћа</a:t>
            </a:r>
            <a:r>
              <a:rPr lang="sr-Cyrl-BA" sz="2400" dirty="0" smtClean="0">
                <a:solidFill>
                  <a:schemeClr val="tx1"/>
                </a:solidFill>
              </a:rPr>
              <a:t>:</a:t>
            </a:r>
          </a:p>
          <a:p>
            <a:endParaRPr lang="sr-Cyrl-BA" sz="2400" dirty="0" smtClean="0">
              <a:solidFill>
                <a:schemeClr val="tx1"/>
              </a:solidFill>
            </a:endParaRPr>
          </a:p>
          <a:p>
            <a:r>
              <a:rPr lang="sr-Cyrl-BA" sz="2400" dirty="0" smtClean="0">
                <a:solidFill>
                  <a:schemeClr val="tx1"/>
                </a:solidFill>
              </a:rPr>
              <a:t>18</a:t>
            </a:r>
            <a:r>
              <a:rPr lang="sr-Cyrl-BA" sz="2400" dirty="0" smtClean="0">
                <a:solidFill>
                  <a:schemeClr val="tx1"/>
                </a:solidFill>
              </a:rPr>
              <a:t>. задатак а) , страна 62. (збирка)</a:t>
            </a:r>
          </a:p>
          <a:p>
            <a:r>
              <a:rPr lang="sr-Cyrl-BA" sz="2400" dirty="0" smtClean="0">
                <a:solidFill>
                  <a:schemeClr val="tx1"/>
                </a:solidFill>
              </a:rPr>
              <a:t>23. задатак страна 62. (збирка)</a:t>
            </a:r>
            <a:endParaRPr lang="sr-Cyrl-BA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задаћ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8268" y="2790012"/>
            <a:ext cx="3765282" cy="40679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057400"/>
            <a:ext cx="5942011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6000" dirty="0" smtClean="0">
                <a:solidFill>
                  <a:schemeClr val="accent1">
                    <a:lumMod val="75000"/>
                  </a:schemeClr>
                </a:solidFill>
              </a:rPr>
              <a:t>Хвала на пажњи !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nasmijan nastav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37695"/>
            <a:ext cx="2107732" cy="45203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236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Данијела Пилиповић</dc:creator>
  <cp:lastModifiedBy>Windows User</cp:lastModifiedBy>
  <cp:revision>10</cp:revision>
  <dcterms:created xsi:type="dcterms:W3CDTF">2021-01-23T18:59:30Z</dcterms:created>
  <dcterms:modified xsi:type="dcterms:W3CDTF">2021-01-27T08:43:53Z</dcterms:modified>
</cp:coreProperties>
</file>