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B54"/>
    <a:srgbClr val="4A24B6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54830-A72C-4B17-9417-475D46A9B94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727C-75C3-4369-B297-D764B6615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727C-75C3-4369-B297-D764B66152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C78444-D17E-4F78-B85D-7AEA31D68DB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7DBE58-BE9B-4C65-B496-E32C7D567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3529" r="4298"/>
          <a:stretch>
            <a:fillRect/>
          </a:stretch>
        </p:blipFill>
        <p:spPr bwMode="auto">
          <a:xfrm>
            <a:off x="1187624" y="1526611"/>
            <a:ext cx="6696744" cy="5331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НАСТАНАК И РАЗВОЈ ФИЛМА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137239"/>
            <a:ext cx="445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5. РАЗРЕД</a:t>
            </a:r>
            <a:endParaRPr lang="sr-Latn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8897947" cy="40324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Филм је низ покретних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слика снимљених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филмском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камером а које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 међусобно повезане радњом у комбинацији са или без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звука.</a:t>
            </a: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Творци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првог филма </a:t>
            </a:r>
            <a:r>
              <a:rPr lang="sr-Cyrl-B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„Улазак воза у станицу</a:t>
            </a:r>
            <a:r>
              <a:rPr lang="sr-Cyrl-B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 приказан  1895. године у Паризу,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 браћа Огист и Луј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Лимијер. </a:t>
            </a:r>
          </a:p>
          <a:p>
            <a:pPr algn="just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9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9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0354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05273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филмски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теоретичар,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Италијан Рикото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Канудо је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1911. године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прогласио филм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7. умјетност.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Развој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филма као умјетности зависи од развоја науке и савремене технологије.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400" dirty="0"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 постепено развијао од карневалске новине (19. вијек), преко филмова који захваљујући напреднијој технологији и рачунарској обради дјелују стварније него претходни (20. вијек) па све до филмова у којима се користи најсавременија тродимензионална технологија (врхунац примјене - почетак 21. вијека).</a:t>
            </a:r>
          </a:p>
        </p:txBody>
      </p:sp>
    </p:spTree>
    <p:extLst>
      <p:ext uri="{BB962C8B-B14F-4D97-AF65-F5344CB8AC3E}">
        <p14:creationId xmlns:p14="http://schemas.microsoft.com/office/powerpoint/2010/main" val="4439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353672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Први филмови су били </a:t>
            </a:r>
            <a:r>
              <a:rPr lang="ru-RU" sz="3000" b="1" dirty="0">
                <a:effectLst/>
                <a:latin typeface="Times New Roman" pitchFamily="18" charset="0"/>
                <a:cs typeface="Times New Roman" pitchFamily="18" charset="0"/>
              </a:rPr>
              <a:t>црно-бијели и без звука</a:t>
            </a: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Црно-бијели филм је </a:t>
            </a: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филм који </a:t>
            </a:r>
            <a:r>
              <a:rPr lang="ru-RU" sz="3000" b="1" dirty="0" smtClean="0">
                <a:effectLst/>
                <a:latin typeface="Times New Roman" pitchFamily="18" charset="0"/>
                <a:cs typeface="Times New Roman" pitchFamily="18" charset="0"/>
              </a:rPr>
              <a:t>не садржи спектар боја</a:t>
            </a: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Cyrl-BA" sz="3000" dirty="0">
                <a:effectLst/>
                <a:latin typeface="Times New Roman" pitchFamily="18" charset="0"/>
                <a:cs typeface="Times New Roman" pitchFamily="18" charset="0"/>
              </a:rPr>
              <a:t>нијемим филмом сматра се сваки филмски снимак који </a:t>
            </a:r>
            <a:r>
              <a:rPr lang="sr-Cyrl-BA" sz="3000" b="1" dirty="0">
                <a:effectLst/>
                <a:latin typeface="Times New Roman" pitchFamily="18" charset="0"/>
                <a:cs typeface="Times New Roman" pitchFamily="18" charset="0"/>
              </a:rPr>
              <a:t>нема звук.</a:t>
            </a:r>
            <a:endParaRPr lang="ru-RU" sz="3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42215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088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800" dirty="0">
                <a:effectLst/>
                <a:latin typeface="Times New Roman" pitchFamily="18" charset="0"/>
                <a:cs typeface="Times New Roman" pitchFamily="18" charset="0"/>
              </a:rPr>
              <a:t>Први звучни филм је био </a:t>
            </a:r>
            <a:r>
              <a:rPr lang="sr-Cyrl-BA" sz="2800" b="1" dirty="0">
                <a:effectLst/>
                <a:latin typeface="Times New Roman" pitchFamily="18" charset="0"/>
                <a:cs typeface="Times New Roman" pitchFamily="18" charset="0"/>
              </a:rPr>
              <a:t>„Пјевач</a:t>
            </a:r>
            <a:r>
              <a:rPr lang="en-US" sz="28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>
                <a:effectLst/>
                <a:latin typeface="Times New Roman" pitchFamily="18" charset="0"/>
                <a:cs typeface="Times New Roman" pitchFamily="18" charset="0"/>
              </a:rPr>
              <a:t>џеза“ </a:t>
            </a:r>
            <a:r>
              <a:rPr lang="sr-Cyrl-BA" sz="2800" dirty="0">
                <a:effectLst/>
                <a:latin typeface="Times New Roman" pitchFamily="18" charset="0"/>
                <a:cs typeface="Times New Roman" pitchFamily="18" charset="0"/>
              </a:rPr>
              <a:t>настао 1927. године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Творац овог филма је Варнер Брос.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744416" cy="413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68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ot, Toot, Tootsie! - Al Jol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728" y="141277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136904" cy="165618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sr-Cyrl-BA" sz="2800" dirty="0">
                <a:effectLst/>
                <a:latin typeface="Times New Roman" pitchFamily="18" charset="0"/>
                <a:cs typeface="Times New Roman" pitchFamily="18" charset="0"/>
              </a:rPr>
              <a:t>Анимирани филмови су први пут приказани у 19. вијеку, а дјело су француског умјетника Емила Рејноа.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6724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29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500" dirty="0">
                <a:effectLst/>
                <a:latin typeface="Times New Roman" pitchFamily="18" charset="0"/>
                <a:cs typeface="Times New Roman" pitchFamily="18" charset="0"/>
              </a:rPr>
              <a:t>ЗАДАТАК ЗА САМОСТАЛАН </a:t>
            </a:r>
            <a:r>
              <a:rPr lang="sr-Cyrl-BA" sz="2500" dirty="0" smtClean="0">
                <a:effectLst/>
                <a:latin typeface="Times New Roman" pitchFamily="18" charset="0"/>
                <a:cs typeface="Times New Roman" pitchFamily="18" charset="0"/>
              </a:rPr>
              <a:t>РАД</a:t>
            </a:r>
            <a:endParaRPr lang="en-US" sz="2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3657599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sr-Cyrl-B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Искористите </a:t>
            </a:r>
            <a:r>
              <a:rPr lang="sr-Latn-B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sr-Cyrl-B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платформу да пронађете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sr-Cyrl-B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погледате први филм „Улазак воза у станицу“ а затим у свеске запишите: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defRPr/>
            </a:pPr>
            <a:endPara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филма: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радње 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филму: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Доживљај филма:</a:t>
            </a:r>
            <a:endParaRPr lang="en-US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597</TotalTime>
  <Words>172</Words>
  <Application>Microsoft Office PowerPoint</Application>
  <PresentationFormat>On-screen Show (4:3)</PresentationFormat>
  <Paragraphs>23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Sladja</cp:lastModifiedBy>
  <cp:revision>58</cp:revision>
  <dcterms:created xsi:type="dcterms:W3CDTF">2021-01-14T12:12:43Z</dcterms:created>
  <dcterms:modified xsi:type="dcterms:W3CDTF">2021-01-20T18:26:01Z</dcterms:modified>
</cp:coreProperties>
</file>