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B2F7D6D-53FC-4C6A-924A-58FB1EB238B6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FB597F-70CA-44FC-92B3-0785E5E5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zajn bez naslova2.png"/>
          <p:cNvPicPr>
            <a:picLocks noChangeAspect="1"/>
          </p:cNvPicPr>
          <p:nvPr/>
        </p:nvPicPr>
        <p:blipFill>
          <a:blip r:embed="rId2" cstate="print"/>
          <a:srcRect b="47333"/>
          <a:stretch>
            <a:fillRect/>
          </a:stretch>
        </p:blipFill>
        <p:spPr>
          <a:xfrm>
            <a:off x="0" y="0"/>
            <a:ext cx="9144000" cy="20316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7155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ИГРЕ НА СНИЈЕГУ</a:t>
            </a:r>
            <a:br>
              <a:rPr lang="sr-Cyrl-BA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BA" sz="40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ПРАВЉЕЊЕ МАЊИХ ГРУДВИ И ГАЂАЊЕ У ЦИЉ</a:t>
            </a:r>
            <a:endParaRPr lang="en-US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Untitled11.png"/>
          <p:cNvPicPr>
            <a:picLocks noChangeAspect="1"/>
          </p:cNvPicPr>
          <p:nvPr/>
        </p:nvPicPr>
        <p:blipFill>
          <a:blip r:embed="rId3" cstate="print"/>
          <a:srcRect l="26889" t="21563" r="21753" b="23750"/>
          <a:stretch>
            <a:fillRect/>
          </a:stretch>
        </p:blipFill>
        <p:spPr>
          <a:xfrm>
            <a:off x="7308304" y="3219822"/>
            <a:ext cx="2376264" cy="2227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003798"/>
            <a:ext cx="3029845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Picture 2" descr="Dizajn bez naslova2.png"/>
          <p:cNvPicPr>
            <a:picLocks noChangeAspect="1"/>
          </p:cNvPicPr>
          <p:nvPr/>
        </p:nvPicPr>
        <p:blipFill>
          <a:blip r:embed="rId3" cstate="print"/>
          <a:srcRect b="47333"/>
          <a:stretch>
            <a:fillRect/>
          </a:stretch>
        </p:blipFill>
        <p:spPr>
          <a:xfrm>
            <a:off x="0" y="0"/>
            <a:ext cx="9144000" cy="2031690"/>
          </a:xfrm>
          <a:prstGeom prst="rect">
            <a:avLst/>
          </a:prstGeom>
        </p:spPr>
      </p:pic>
      <p:pic>
        <p:nvPicPr>
          <p:cNvPr id="2" name="Picture 1" descr="Untitled11.png"/>
          <p:cNvPicPr>
            <a:picLocks noChangeAspect="1"/>
          </p:cNvPicPr>
          <p:nvPr/>
        </p:nvPicPr>
        <p:blipFill>
          <a:blip r:embed="rId4" cstate="print"/>
          <a:srcRect l="26889" t="21563" r="21753" b="23750"/>
          <a:stretch>
            <a:fillRect/>
          </a:stretch>
        </p:blipFill>
        <p:spPr>
          <a:xfrm>
            <a:off x="7308304" y="3219822"/>
            <a:ext cx="2376264" cy="2227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39552" y="62753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Вјежба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9582"/>
            <a:ext cx="8568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0000"/>
                </a:solidFill>
                <a:cs typeface="Times New Roman" pitchFamily="18" charset="0"/>
              </a:rPr>
              <a:t>„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Угази снијег око себе</a:t>
            </a:r>
            <a:r>
              <a:rPr lang="sr-Latn-RS" sz="2400" b="1" dirty="0" smtClean="0">
                <a:solidFill>
                  <a:srgbClr val="FF0000"/>
                </a:solidFill>
                <a:cs typeface="Times New Roman" pitchFamily="18" charset="0"/>
              </a:rPr>
              <a:t>”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Ваш задатак је да ходањем и трчањем у што краћем временском периоду угазите што већу површину снијега око себе и припремите површину за игру.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2.png"/>
          <p:cNvPicPr>
            <a:picLocks noChangeAspect="1"/>
          </p:cNvPicPr>
          <p:nvPr/>
        </p:nvPicPr>
        <p:blipFill>
          <a:blip r:embed="rId2" cstate="print"/>
          <a:srcRect b="43000"/>
          <a:stretch>
            <a:fillRect/>
          </a:stretch>
        </p:blipFill>
        <p:spPr>
          <a:xfrm>
            <a:off x="0" y="0"/>
            <a:ext cx="9144000" cy="2198843"/>
          </a:xfrm>
          <a:prstGeom prst="rect">
            <a:avLst/>
          </a:prstGeom>
        </p:spPr>
      </p:pic>
      <p:pic>
        <p:nvPicPr>
          <p:cNvPr id="4" name="Picture 3" descr="Untitled11.png"/>
          <p:cNvPicPr>
            <a:picLocks noChangeAspect="1"/>
          </p:cNvPicPr>
          <p:nvPr/>
        </p:nvPicPr>
        <p:blipFill>
          <a:blip r:embed="rId3" cstate="print"/>
          <a:srcRect l="26889" t="21563" r="21753" b="23750"/>
          <a:stretch>
            <a:fillRect/>
          </a:stretch>
        </p:blipFill>
        <p:spPr>
          <a:xfrm>
            <a:off x="7308304" y="3219822"/>
            <a:ext cx="2376264" cy="2227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5536" y="1059582"/>
            <a:ext cx="83529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0000"/>
                </a:solidFill>
                <a:cs typeface="Times New Roman" pitchFamily="18" charset="0"/>
              </a:rPr>
              <a:t>„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Направи сњежну грудву</a:t>
            </a:r>
            <a:r>
              <a:rPr lang="sr-Latn-RS" sz="2400" b="1" dirty="0" smtClean="0">
                <a:solidFill>
                  <a:srgbClr val="FF0000"/>
                </a:solidFill>
                <a:cs typeface="Times New Roman" pitchFamily="18" charset="0"/>
              </a:rPr>
              <a:t>”</a:t>
            </a:r>
            <a:endParaRPr lang="sr-Cyrl-B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Ваш задатак је да направите неколико мањих сњежних грудви.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n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7" y="2571750"/>
            <a:ext cx="2305363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udve-ig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66833">
            <a:off x="7518926" y="2267316"/>
            <a:ext cx="1361665" cy="14555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Dizajn bez naslova2.png"/>
          <p:cNvPicPr>
            <a:picLocks noChangeAspect="1"/>
          </p:cNvPicPr>
          <p:nvPr/>
        </p:nvPicPr>
        <p:blipFill>
          <a:blip r:embed="rId3" cstate="print"/>
          <a:srcRect b="50133"/>
          <a:stretch>
            <a:fillRect/>
          </a:stretch>
        </p:blipFill>
        <p:spPr>
          <a:xfrm>
            <a:off x="0" y="0"/>
            <a:ext cx="9144000" cy="19236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62753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Вјежба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3159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Прављење мањих грудви и гађање у циљ.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635646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b="1" dirty="0" smtClean="0">
                <a:solidFill>
                  <a:srgbClr val="FF0000"/>
                </a:solidFill>
                <a:cs typeface="Times New Roman" pitchFamily="18" charset="0"/>
              </a:rPr>
              <a:t>„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Сњежни </a:t>
            </a:r>
            <a:r>
              <a:rPr lang="sr-Cyrl-BA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пикадо</a:t>
            </a:r>
            <a:r>
              <a:rPr lang="sr-Latn-RS" sz="2000" b="1" dirty="0" smtClean="0">
                <a:solidFill>
                  <a:srgbClr val="FF0000"/>
                </a:solidFill>
                <a:cs typeface="Times New Roman" pitchFamily="18" charset="0"/>
              </a:rPr>
              <a:t>”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2067694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На комаду чврстог картона нацртај мету и </a:t>
            </a:r>
            <a:br>
              <a:rPr lang="sr-Cyrl-R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обоји је онако како ти желиш. </a:t>
            </a:r>
          </a:p>
          <a:p>
            <a:pPr algn="ctr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Припремљену мету прислони уз дрво, </a:t>
            </a:r>
          </a:p>
          <a:p>
            <a:pPr algn="ctr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затим одреди удаљеност из које ћеш гађати.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Untitled11.png"/>
          <p:cNvPicPr>
            <a:picLocks noChangeAspect="1"/>
          </p:cNvPicPr>
          <p:nvPr/>
        </p:nvPicPr>
        <p:blipFill>
          <a:blip r:embed="rId4" cstate="print"/>
          <a:srcRect l="26889" t="21563" r="26422" b="27175"/>
          <a:stretch>
            <a:fillRect/>
          </a:stretch>
        </p:blipFill>
        <p:spPr>
          <a:xfrm>
            <a:off x="7308304" y="3219822"/>
            <a:ext cx="216024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udve-ig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1851670"/>
            <a:ext cx="1567214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Picture 1" descr="Dizajn bez naslova2.png"/>
          <p:cNvPicPr>
            <a:picLocks noChangeAspect="1"/>
          </p:cNvPicPr>
          <p:nvPr/>
        </p:nvPicPr>
        <p:blipFill>
          <a:blip r:embed="rId3" cstate="print"/>
          <a:srcRect b="57600"/>
          <a:stretch>
            <a:fillRect/>
          </a:stretch>
        </p:blipFill>
        <p:spPr>
          <a:xfrm>
            <a:off x="0" y="0"/>
            <a:ext cx="9144000" cy="1635646"/>
          </a:xfrm>
          <a:prstGeom prst="rect">
            <a:avLst/>
          </a:prstGeom>
        </p:spPr>
      </p:pic>
      <p:pic>
        <p:nvPicPr>
          <p:cNvPr id="3" name="Picture 2" descr="Untitled11.png"/>
          <p:cNvPicPr>
            <a:picLocks noChangeAspect="1"/>
          </p:cNvPicPr>
          <p:nvPr/>
        </p:nvPicPr>
        <p:blipFill>
          <a:blip r:embed="rId4" cstate="print"/>
          <a:srcRect l="26889" t="21563" r="26422" b="27175"/>
          <a:stretch>
            <a:fillRect/>
          </a:stretch>
        </p:blipFill>
        <p:spPr>
          <a:xfrm>
            <a:off x="7308304" y="3219822"/>
            <a:ext cx="216024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259632" y="69954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0000"/>
                </a:solidFill>
                <a:cs typeface="Times New Roman" pitchFamily="18" charset="0"/>
              </a:rPr>
              <a:t>„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Грудву гађај грудвом</a:t>
            </a:r>
            <a:r>
              <a:rPr lang="sr-Latn-RS" sz="2400" b="1" dirty="0" smtClean="0">
                <a:solidFill>
                  <a:srgbClr val="FF0000"/>
                </a:solidFill>
                <a:cs typeface="Times New Roman" pitchFamily="18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203598"/>
            <a:ext cx="64087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На равној површини снијега исцртајте круг. </a:t>
            </a:r>
          </a:p>
          <a:p>
            <a:pPr algn="ctr">
              <a:buNone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Даље од круга поставите границу с које се гађа. </a:t>
            </a:r>
          </a:p>
          <a:p>
            <a:pPr algn="ctr">
              <a:buNone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Унутар круга убаците једну грудву, </a:t>
            </a:r>
          </a:p>
          <a:p>
            <a:pPr algn="ctr">
              <a:buNone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а затим је покушајте погодити другим грудвама.</a:t>
            </a:r>
          </a:p>
          <a:p>
            <a:pPr algn="ctr">
              <a:buNone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Уколико играте у групи побједник је онај који први погоди грудву унутар круга.</a:t>
            </a:r>
            <a:endParaRPr lang="hr-B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2.png"/>
          <p:cNvPicPr>
            <a:picLocks noChangeAspect="1"/>
          </p:cNvPicPr>
          <p:nvPr/>
        </p:nvPicPr>
        <p:blipFill>
          <a:blip r:embed="rId2" cstate="print"/>
          <a:srcRect b="50133"/>
          <a:stretch>
            <a:fillRect/>
          </a:stretch>
        </p:blipFill>
        <p:spPr>
          <a:xfrm>
            <a:off x="0" y="0"/>
            <a:ext cx="9144000" cy="1923678"/>
          </a:xfrm>
          <a:prstGeom prst="rect">
            <a:avLst/>
          </a:prstGeom>
        </p:spPr>
      </p:pic>
      <p:pic>
        <p:nvPicPr>
          <p:cNvPr id="3" name="Picture 2" descr="Untitled11.png"/>
          <p:cNvPicPr>
            <a:picLocks noChangeAspect="1"/>
          </p:cNvPicPr>
          <p:nvPr/>
        </p:nvPicPr>
        <p:blipFill>
          <a:blip r:embed="rId3" cstate="print"/>
          <a:srcRect l="26889" t="21563" r="26422" b="27175"/>
          <a:stretch>
            <a:fillRect/>
          </a:stretch>
        </p:blipFill>
        <p:spPr>
          <a:xfrm>
            <a:off x="6300192" y="2139702"/>
            <a:ext cx="3312368" cy="3201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39552" y="62753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Вјежба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3159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 крај одаберите игру која вам се више допада.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04048" y="1779662"/>
            <a:ext cx="3096344" cy="792088"/>
          </a:xfrm>
          <a:prstGeom prst="roundRect">
            <a:avLst/>
          </a:prstGeom>
          <a:solidFill>
            <a:srgbClr val="F4A4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ПРАВЉЕЊЕ СЊЕШКА БИЈЕЛИЋА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59632" y="1779662"/>
            <a:ext cx="309634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9632" y="1923678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200" dirty="0" smtClean="0">
                <a:latin typeface="Times New Roman" pitchFamily="18" charset="0"/>
                <a:cs typeface="Times New Roman" pitchFamily="18" charset="0"/>
              </a:rPr>
              <a:t>САНКАЊЕ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ankanj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859782"/>
            <a:ext cx="2874060" cy="17418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696</Template>
  <TotalTime>89</TotalTime>
  <Words>135</Words>
  <Application>Microsoft Office PowerPoint</Application>
  <PresentationFormat>Projekcija na ekranu (16:9)</PresentationFormat>
  <Paragraphs>25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Diseño predeterminado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PC-Admin</cp:lastModifiedBy>
  <cp:revision>7</cp:revision>
  <dcterms:created xsi:type="dcterms:W3CDTF">2021-01-20T20:54:00Z</dcterms:created>
  <dcterms:modified xsi:type="dcterms:W3CDTF">2021-01-21T19:58:29Z</dcterms:modified>
</cp:coreProperties>
</file>